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366" r:id="rId3"/>
    <p:sldId id="390" r:id="rId4"/>
    <p:sldId id="392" r:id="rId5"/>
    <p:sldId id="385" r:id="rId6"/>
    <p:sldId id="368" r:id="rId7"/>
    <p:sldId id="386" r:id="rId8"/>
    <p:sldId id="371" r:id="rId9"/>
    <p:sldId id="388" r:id="rId10"/>
    <p:sldId id="387" r:id="rId11"/>
    <p:sldId id="372" r:id="rId12"/>
    <p:sldId id="396" r:id="rId13"/>
    <p:sldId id="374" r:id="rId14"/>
    <p:sldId id="394" r:id="rId15"/>
    <p:sldId id="395" r:id="rId16"/>
    <p:sldId id="268" r:id="rId17"/>
    <p:sldId id="333" r:id="rId18"/>
  </p:sldIdLst>
  <p:sldSz cx="12192000" cy="6858000"/>
  <p:notesSz cx="6858000" cy="14668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62"/>
    <a:srgbClr val="FF7476"/>
    <a:srgbClr val="FF9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1"/>
    <p:restoredTop sz="74417"/>
  </p:normalViewPr>
  <p:slideViewPr>
    <p:cSldViewPr snapToGrid="0">
      <p:cViewPr varScale="1">
        <p:scale>
          <a:sx n="86" d="100"/>
          <a:sy n="86" d="100"/>
        </p:scale>
        <p:origin x="24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DONGLIANG" userId="S::dzm77@ist.psu.edu::1313195f-680b-48f7-a0b2-438a8902a129" providerId="AD" clId="Web-{1DE29458-CC9D-A00F-8F9F-645F7893A958}"/>
    <pc:docChg chg="modSld">
      <pc:chgData name="MUDONGLIANG" userId="S::dzm77@ist.psu.edu::1313195f-680b-48f7-a0b2-438a8902a129" providerId="AD" clId="Web-{1DE29458-CC9D-A00F-8F9F-645F7893A958}" dt="2018-07-28T00:25:06.676" v="4"/>
      <pc:docMkLst>
        <pc:docMk/>
      </pc:docMkLst>
    </pc:docChg>
  </pc:docChgLst>
  <pc:docChgLst>
    <pc:chgData name="MUDONGLIANG" userId="S::dzm77@ist.psu.edu::1313195f-680b-48f7-a0b2-438a8902a129" providerId="AD" clId="Web-{9E0176D4-3E07-D170-1D84-40F71B9F4AFE}"/>
    <pc:docChg chg="modSld">
      <pc:chgData name="MUDONGLIANG" userId="S::dzm77@ist.psu.edu::1313195f-680b-48f7-a0b2-438a8902a129" providerId="AD" clId="Web-{9E0176D4-3E07-D170-1D84-40F71B9F4AFE}" dt="2018-07-25T14:40:57.332" v="11"/>
      <pc:docMkLst>
        <pc:docMk/>
      </pc:docMkLst>
      <pc:sldChg chg="modNotes">
        <pc:chgData name="MUDONGLIANG" userId="S::dzm77@ist.psu.edu::1313195f-680b-48f7-a0b2-438a8902a129" providerId="AD" clId="Web-{9E0176D4-3E07-D170-1D84-40F71B9F4AFE}" dt="2018-07-25T14:40:57.332" v="11"/>
        <pc:sldMkLst>
          <pc:docMk/>
          <pc:sldMk cId="2395609140" sldId="277"/>
        </pc:sldMkLst>
      </pc:sldChg>
    </pc:docChg>
  </pc:docChgLst>
  <pc:docChgLst>
    <pc:chgData name="MUDONGLIANG" userId="S::dzm77@ist.psu.edu::1313195f-680b-48f7-a0b2-438a8902a129" providerId="AD" clId="Web-{34CE2E1A-ACA6-CC4E-3D13-C1F75F31F65A}"/>
    <pc:docChg chg="modSld">
      <pc:chgData name="MUDONGLIANG" userId="S::dzm77@ist.psu.edu::1313195f-680b-48f7-a0b2-438a8902a129" providerId="AD" clId="Web-{34CE2E1A-ACA6-CC4E-3D13-C1F75F31F65A}" dt="2018-07-27T21:19:46.220" v="12" actId="20577"/>
      <pc:docMkLst>
        <pc:docMk/>
      </pc:docMkLst>
    </pc:docChg>
  </pc:docChgLst>
  <pc:docChgLst>
    <pc:chgData name="MUDONGLIANG" userId="S::dzm77@ist.psu.edu::1313195f-680b-48f7-a0b2-438a8902a129" providerId="AD" clId="Web-{40419E19-B606-A1F9-8CD8-6A6CB4540347}"/>
    <pc:docChg chg="addSld modSld sldOrd">
      <pc:chgData name="MUDONGLIANG" userId="S::dzm77@ist.psu.edu::1313195f-680b-48f7-a0b2-438a8902a129" providerId="AD" clId="Web-{40419E19-B606-A1F9-8CD8-6A6CB4540347}" dt="2018-07-26T06:08:55.818" v="1238" actId="20577"/>
      <pc:docMkLst>
        <pc:docMk/>
      </pc:docMkLst>
      <pc:sldChg chg="addSp delSp modSp">
        <pc:chgData name="MUDONGLIANG" userId="S::dzm77@ist.psu.edu::1313195f-680b-48f7-a0b2-438a8902a129" providerId="AD" clId="Web-{40419E19-B606-A1F9-8CD8-6A6CB4540347}" dt="2018-07-26T05:43:49.632" v="1001" actId="1076"/>
        <pc:sldMkLst>
          <pc:docMk/>
          <pc:sldMk cId="2395609140" sldId="277"/>
        </pc:sldMkLst>
        <pc:spChg chg="mod">
          <ac:chgData name="MUDONGLIANG" userId="S::dzm77@ist.psu.edu::1313195f-680b-48f7-a0b2-438a8902a129" providerId="AD" clId="Web-{40419E19-B606-A1F9-8CD8-6A6CB4540347}" dt="2018-07-26T05:43:49.632" v="1001" actId="1076"/>
          <ac:spMkLst>
            <pc:docMk/>
            <pc:sldMk cId="2395609140" sldId="277"/>
            <ac:spMk id="7" creationId="{A6ED702C-57D4-7A4B-9CDA-3016C82EABF5}"/>
          </ac:spMkLst>
        </pc:spChg>
        <pc:graphicFrameChg chg="add mod modGraphic">
          <ac:chgData name="MUDONGLIANG" userId="S::dzm77@ist.psu.edu::1313195f-680b-48f7-a0b2-438a8902a129" providerId="AD" clId="Web-{40419E19-B606-A1F9-8CD8-6A6CB4540347}" dt="2018-07-26T05:41:29.007" v="976"/>
          <ac:graphicFrameMkLst>
            <pc:docMk/>
            <pc:sldMk cId="2395609140" sldId="277"/>
            <ac:graphicFrameMk id="9" creationId="{1DB69A9F-0A73-417B-B9D0-D8375EA396AF}"/>
          </ac:graphicFrameMkLst>
        </pc:graphicFrameChg>
        <pc:graphicFrameChg chg="add mod modGraphic">
          <ac:chgData name="MUDONGLIANG" userId="S::dzm77@ist.psu.edu::1313195f-680b-48f7-a0b2-438a8902a129" providerId="AD" clId="Web-{40419E19-B606-A1F9-8CD8-6A6CB4540347}" dt="2018-07-26T05:41:32.773" v="977"/>
          <ac:graphicFrameMkLst>
            <pc:docMk/>
            <pc:sldMk cId="2395609140" sldId="277"/>
            <ac:graphicFrameMk id="11" creationId="{8B96B127-E722-4E50-AA2E-8D77C5B90289}"/>
          </ac:graphicFrameMkLst>
        </pc:graphicFrameChg>
        <pc:graphicFrameChg chg="add mod modGraphic">
          <ac:chgData name="MUDONGLIANG" userId="S::dzm77@ist.psu.edu::1313195f-680b-48f7-a0b2-438a8902a129" providerId="AD" clId="Web-{40419E19-B606-A1F9-8CD8-6A6CB4540347}" dt="2018-07-26T05:43:31.413" v="1000"/>
          <ac:graphicFrameMkLst>
            <pc:docMk/>
            <pc:sldMk cId="2395609140" sldId="277"/>
            <ac:graphicFrameMk id="13" creationId="{E8F3D0A0-F943-4A2A-9590-965D40B3DD4A}"/>
          </ac:graphicFrameMkLst>
        </pc:graphicFrameChg>
        <pc:graphicFrameChg chg="add mod modGraphic">
          <ac:chgData name="MUDONGLIANG" userId="S::dzm77@ist.psu.edu::1313195f-680b-48f7-a0b2-438a8902a129" providerId="AD" clId="Web-{40419E19-B606-A1F9-8CD8-6A6CB4540347}" dt="2018-07-26T05:43:20.757" v="999"/>
          <ac:graphicFrameMkLst>
            <pc:docMk/>
            <pc:sldMk cId="2395609140" sldId="277"/>
            <ac:graphicFrameMk id="15" creationId="{89747B20-5E1F-49A9-964F-B7BB004343C2}"/>
          </ac:graphicFrameMkLst>
        </pc:graphicFrameChg>
        <pc:picChg chg="del">
          <ac:chgData name="MUDONGLIANG" userId="S::dzm77@ist.psu.edu::1313195f-680b-48f7-a0b2-438a8902a129" providerId="AD" clId="Web-{40419E19-B606-A1F9-8CD8-6A6CB4540347}" dt="2018-07-26T05:37:52.351" v="924"/>
          <ac:picMkLst>
            <pc:docMk/>
            <pc:sldMk cId="2395609140" sldId="277"/>
            <ac:picMk id="8" creationId="{CBC8310F-D6F0-9145-A7F2-8B5666D399EE}"/>
          </ac:picMkLst>
        </pc:picChg>
      </pc:sldChg>
      <pc:sldChg chg="modSp modNotes">
        <pc:chgData name="MUDONGLIANG" userId="S::dzm77@ist.psu.edu::1313195f-680b-48f7-a0b2-438a8902a129" providerId="AD" clId="Web-{40419E19-B606-A1F9-8CD8-6A6CB4540347}" dt="2018-07-26T05:52:00.897" v="1087" actId="1076"/>
        <pc:sldMkLst>
          <pc:docMk/>
          <pc:sldMk cId="368503937" sldId="285"/>
        </pc:sldMkLst>
        <pc:spChg chg="mod">
          <ac:chgData name="MUDONGLIANG" userId="S::dzm77@ist.psu.edu::1313195f-680b-48f7-a0b2-438a8902a129" providerId="AD" clId="Web-{40419E19-B606-A1F9-8CD8-6A6CB4540347}" dt="2018-07-26T05:52:00.897" v="1087" actId="1076"/>
          <ac:spMkLst>
            <pc:docMk/>
            <pc:sldMk cId="368503937" sldId="285"/>
            <ac:spMk id="4" creationId="{1FFE48C1-4377-C941-B63C-03B6CFA50AAA}"/>
          </ac:spMkLst>
        </pc:spChg>
        <pc:spChg chg="mod">
          <ac:chgData name="MUDONGLIANG" userId="S::dzm77@ist.psu.edu::1313195f-680b-48f7-a0b2-438a8902a129" providerId="AD" clId="Web-{40419E19-B606-A1F9-8CD8-6A6CB4540347}" dt="2018-07-26T05:44:16.741" v="1003" actId="20577"/>
          <ac:spMkLst>
            <pc:docMk/>
            <pc:sldMk cId="368503937" sldId="285"/>
            <ac:spMk id="15" creationId="{ED0A58EB-E35F-3A4C-8035-70F3E160E17A}"/>
          </ac:spMkLst>
        </pc:spChg>
        <pc:graphicFrameChg chg="mod modGraphic">
          <ac:chgData name="MUDONGLIANG" userId="S::dzm77@ist.psu.edu::1313195f-680b-48f7-a0b2-438a8902a129" providerId="AD" clId="Web-{40419E19-B606-A1F9-8CD8-6A6CB4540347}" dt="2018-07-26T05:44:35.851" v="1010" actId="1076"/>
          <ac:graphicFrameMkLst>
            <pc:docMk/>
            <pc:sldMk cId="368503937" sldId="285"/>
            <ac:graphicFrameMk id="14" creationId="{81B4620D-AE77-424C-B13A-BE6E2ABB1826}"/>
          </ac:graphicFrameMkLst>
        </pc:graphicFrameChg>
      </pc:sldChg>
      <pc:sldChg chg="ord">
        <pc:chgData name="MUDONGLIANG" userId="S::dzm77@ist.psu.edu::1313195f-680b-48f7-a0b2-438a8902a129" providerId="AD" clId="Web-{40419E19-B606-A1F9-8CD8-6A6CB4540347}" dt="2018-07-26T05:50:07.491" v="1027"/>
        <pc:sldMkLst>
          <pc:docMk/>
          <pc:sldMk cId="273865474" sldId="286"/>
        </pc:sldMkLst>
      </pc:sldChg>
      <pc:sldChg chg="addSp delSp modSp addAnim modAnim modNotes">
        <pc:chgData name="MUDONGLIANG" userId="S::dzm77@ist.psu.edu::1313195f-680b-48f7-a0b2-438a8902a129" providerId="AD" clId="Web-{40419E19-B606-A1F9-8CD8-6A6CB4540347}" dt="2018-07-26T05:22:41.368" v="453"/>
        <pc:sldMkLst>
          <pc:docMk/>
          <pc:sldMk cId="2636611786" sldId="290"/>
        </pc:sldMkLst>
        <pc:spChg chg="add mod">
          <ac:chgData name="MUDONGLIANG" userId="S::dzm77@ist.psu.edu::1313195f-680b-48f7-a0b2-438a8902a129" providerId="AD" clId="Web-{40419E19-B606-A1F9-8CD8-6A6CB4540347}" dt="2018-07-26T05:11:48.041" v="381" actId="1076"/>
          <ac:spMkLst>
            <pc:docMk/>
            <pc:sldMk cId="2636611786" sldId="290"/>
            <ac:spMk id="17" creationId="{B5490C6B-3C39-47DD-8791-45FFF9C80FF2}"/>
          </ac:spMkLst>
        </pc:spChg>
        <pc:spChg chg="mod">
          <ac:chgData name="MUDONGLIANG" userId="S::dzm77@ist.psu.edu::1313195f-680b-48f7-a0b2-438a8902a129" providerId="AD" clId="Web-{40419E19-B606-A1F9-8CD8-6A6CB4540347}" dt="2018-07-26T05:08:04.573" v="319"/>
          <ac:spMkLst>
            <pc:docMk/>
            <pc:sldMk cId="2636611786" sldId="290"/>
            <ac:spMk id="18" creationId="{7CFF18F2-DCE0-224F-A421-43BD7287BA26}"/>
          </ac:spMkLst>
        </pc:spChg>
        <pc:spChg chg="mod">
          <ac:chgData name="MUDONGLIANG" userId="S::dzm77@ist.psu.edu::1313195f-680b-48f7-a0b2-438a8902a129" providerId="AD" clId="Web-{40419E19-B606-A1F9-8CD8-6A6CB4540347}" dt="2018-07-26T05:05:59.417" v="301" actId="1076"/>
          <ac:spMkLst>
            <pc:docMk/>
            <pc:sldMk cId="2636611786" sldId="290"/>
            <ac:spMk id="19" creationId="{9FBD0F46-1AFC-1248-908B-8F7BD1C46DDA}"/>
          </ac:spMkLst>
        </pc:spChg>
        <pc:spChg chg="mod">
          <ac:chgData name="MUDONGLIANG" userId="S::dzm77@ist.psu.edu::1313195f-680b-48f7-a0b2-438a8902a129" providerId="AD" clId="Web-{40419E19-B606-A1F9-8CD8-6A6CB4540347}" dt="2018-07-26T05:05:59.417" v="302" actId="1076"/>
          <ac:spMkLst>
            <pc:docMk/>
            <pc:sldMk cId="2636611786" sldId="290"/>
            <ac:spMk id="20" creationId="{5E38B1F0-236F-0C46-BC57-59D5F8459386}"/>
          </ac:spMkLst>
        </pc:spChg>
        <pc:spChg chg="mod">
          <ac:chgData name="MUDONGLIANG" userId="S::dzm77@ist.psu.edu::1313195f-680b-48f7-a0b2-438a8902a129" providerId="AD" clId="Web-{40419E19-B606-A1F9-8CD8-6A6CB4540347}" dt="2018-07-26T05:05:59.433" v="303" actId="1076"/>
          <ac:spMkLst>
            <pc:docMk/>
            <pc:sldMk cId="2636611786" sldId="290"/>
            <ac:spMk id="21" creationId="{18A83FDB-7494-0742-8E57-F90D295AD140}"/>
          </ac:spMkLst>
        </pc:spChg>
        <pc:spChg chg="mod">
          <ac:chgData name="MUDONGLIANG" userId="S::dzm77@ist.psu.edu::1313195f-680b-48f7-a0b2-438a8902a129" providerId="AD" clId="Web-{40419E19-B606-A1F9-8CD8-6A6CB4540347}" dt="2018-07-26T05:05:59.433" v="304" actId="1076"/>
          <ac:spMkLst>
            <pc:docMk/>
            <pc:sldMk cId="2636611786" sldId="290"/>
            <ac:spMk id="22" creationId="{12B734B1-5F8A-9C44-81BD-B1B485B758F7}"/>
          </ac:spMkLst>
        </pc:spChg>
        <pc:spChg chg="add mod">
          <ac:chgData name="MUDONGLIANG" userId="S::dzm77@ist.psu.edu::1313195f-680b-48f7-a0b2-438a8902a129" providerId="AD" clId="Web-{40419E19-B606-A1F9-8CD8-6A6CB4540347}" dt="2018-07-26T05:12:28.041" v="389" actId="1076"/>
          <ac:spMkLst>
            <pc:docMk/>
            <pc:sldMk cId="2636611786" sldId="290"/>
            <ac:spMk id="27" creationId="{6AE8C387-CF07-4748-8F67-B2FF17F84F8D}"/>
          </ac:spMkLst>
        </pc:spChg>
        <pc:spChg chg="add mod">
          <ac:chgData name="MUDONGLIANG" userId="S::dzm77@ist.psu.edu::1313195f-680b-48f7-a0b2-438a8902a129" providerId="AD" clId="Web-{40419E19-B606-A1F9-8CD8-6A6CB4540347}" dt="2018-07-26T05:11:53.510" v="382" actId="14100"/>
          <ac:spMkLst>
            <pc:docMk/>
            <pc:sldMk cId="2636611786" sldId="290"/>
            <ac:spMk id="33" creationId="{A23E075B-B65D-4705-B69B-7B074E44E341}"/>
          </ac:spMkLst>
        </pc:spChg>
        <pc:graphicFrameChg chg="del">
          <ac:chgData name="MUDONGLIANG" userId="S::dzm77@ist.psu.edu::1313195f-680b-48f7-a0b2-438a8902a129" providerId="AD" clId="Web-{40419E19-B606-A1F9-8CD8-6A6CB4540347}" dt="2018-07-26T04:56:49.230" v="238"/>
          <ac:graphicFrameMkLst>
            <pc:docMk/>
            <pc:sldMk cId="2636611786" sldId="290"/>
            <ac:graphicFrameMk id="4" creationId="{97A36EEA-A121-4B10-9E3F-03168375DE49}"/>
          </ac:graphicFrameMkLst>
        </pc:graphicFrameChg>
        <pc:picChg chg="add del mod">
          <ac:chgData name="MUDONGLIANG" userId="S::dzm77@ist.psu.edu::1313195f-680b-48f7-a0b2-438a8902a129" providerId="AD" clId="Web-{40419E19-B606-A1F9-8CD8-6A6CB4540347}" dt="2018-07-26T05:05:45.167" v="299"/>
          <ac:picMkLst>
            <pc:docMk/>
            <pc:sldMk cId="2636611786" sldId="290"/>
            <ac:picMk id="5" creationId="{59B71E71-88B0-4607-A7EE-1CF647B9CCBC}"/>
          </ac:picMkLst>
        </pc:picChg>
        <pc:picChg chg="add mod">
          <ac:chgData name="MUDONGLIANG" userId="S::dzm77@ist.psu.edu::1313195f-680b-48f7-a0b2-438a8902a129" providerId="AD" clId="Web-{40419E19-B606-A1F9-8CD8-6A6CB4540347}" dt="2018-07-26T05:11:11.744" v="367" actId="1076"/>
          <ac:picMkLst>
            <pc:docMk/>
            <pc:sldMk cId="2636611786" sldId="290"/>
            <ac:picMk id="6" creationId="{61E2310F-2EB2-48F9-BFB4-35FB6D567B71}"/>
          </ac:picMkLst>
        </pc:picChg>
        <pc:picChg chg="add mod">
          <ac:chgData name="MUDONGLIANG" userId="S::dzm77@ist.psu.edu::1313195f-680b-48f7-a0b2-438a8902a129" providerId="AD" clId="Web-{40419E19-B606-A1F9-8CD8-6A6CB4540347}" dt="2018-07-26T05:11:11.760" v="368" actId="1076"/>
          <ac:picMkLst>
            <pc:docMk/>
            <pc:sldMk cId="2636611786" sldId="290"/>
            <ac:picMk id="8" creationId="{289E4FDF-4E37-4AE0-A5AE-3A554D0B9547}"/>
          </ac:picMkLst>
        </pc:picChg>
        <pc:picChg chg="add mod">
          <ac:chgData name="MUDONGLIANG" userId="S::dzm77@ist.psu.edu::1313195f-680b-48f7-a0b2-438a8902a129" providerId="AD" clId="Web-{40419E19-B606-A1F9-8CD8-6A6CB4540347}" dt="2018-07-26T05:11:11.775" v="369" actId="1076"/>
          <ac:picMkLst>
            <pc:docMk/>
            <pc:sldMk cId="2636611786" sldId="290"/>
            <ac:picMk id="11" creationId="{B48ED172-E156-402F-9324-C5986FBCD0FE}"/>
          </ac:picMkLst>
        </pc:picChg>
        <pc:picChg chg="add mod">
          <ac:chgData name="MUDONGLIANG" userId="S::dzm77@ist.psu.edu::1313195f-680b-48f7-a0b2-438a8902a129" providerId="AD" clId="Web-{40419E19-B606-A1F9-8CD8-6A6CB4540347}" dt="2018-07-26T05:11:11.791" v="370" actId="1076"/>
          <ac:picMkLst>
            <pc:docMk/>
            <pc:sldMk cId="2636611786" sldId="290"/>
            <ac:picMk id="13" creationId="{41A434EB-CAE5-4AE0-BEB8-972E34BDDF45}"/>
          </ac:picMkLst>
        </pc:picChg>
        <pc:picChg chg="add mod">
          <ac:chgData name="MUDONGLIANG" userId="S::dzm77@ist.psu.edu::1313195f-680b-48f7-a0b2-438a8902a129" providerId="AD" clId="Web-{40419E19-B606-A1F9-8CD8-6A6CB4540347}" dt="2018-07-26T05:11:11.807" v="371" actId="1076"/>
          <ac:picMkLst>
            <pc:docMk/>
            <pc:sldMk cId="2636611786" sldId="290"/>
            <ac:picMk id="15" creationId="{C4E3AA41-D7BC-4CC9-A3D9-307AF5C687FB}"/>
          </ac:picMkLst>
        </pc:picChg>
        <pc:picChg chg="add mod">
          <ac:chgData name="MUDONGLIANG" userId="S::dzm77@ist.psu.edu::1313195f-680b-48f7-a0b2-438a8902a129" providerId="AD" clId="Web-{40419E19-B606-A1F9-8CD8-6A6CB4540347}" dt="2018-07-26T05:12:20.447" v="388" actId="1076"/>
          <ac:picMkLst>
            <pc:docMk/>
            <pc:sldMk cId="2636611786" sldId="290"/>
            <ac:picMk id="25" creationId="{9CDAD2DA-0E08-4C64-BDE1-22E6E5BBE511}"/>
          </ac:picMkLst>
        </pc:picChg>
        <pc:picChg chg="add del mod">
          <ac:chgData name="MUDONGLIANG" userId="S::dzm77@ist.psu.edu::1313195f-680b-48f7-a0b2-438a8902a129" providerId="AD" clId="Web-{40419E19-B606-A1F9-8CD8-6A6CB4540347}" dt="2018-07-26T05:10:44.541" v="365"/>
          <ac:picMkLst>
            <pc:docMk/>
            <pc:sldMk cId="2636611786" sldId="290"/>
            <ac:picMk id="34" creationId="{922A7ACE-EC26-4E4E-AE2B-609418C4F117}"/>
          </ac:picMkLst>
        </pc:picChg>
        <pc:picChg chg="add mod">
          <ac:chgData name="MUDONGLIANG" userId="S::dzm77@ist.psu.edu::1313195f-680b-48f7-a0b2-438a8902a129" providerId="AD" clId="Web-{40419E19-B606-A1F9-8CD8-6A6CB4540347}" dt="2018-07-26T05:11:11.822" v="372" actId="1076"/>
          <ac:picMkLst>
            <pc:docMk/>
            <pc:sldMk cId="2636611786" sldId="290"/>
            <ac:picMk id="36" creationId="{4A204707-C31A-42B5-AC18-375ACD2770A5}"/>
          </ac:picMkLst>
        </pc:picChg>
        <pc:picChg chg="add">
          <ac:chgData name="MUDONGLIANG" userId="S::dzm77@ist.psu.edu::1313195f-680b-48f7-a0b2-438a8902a129" providerId="AD" clId="Web-{40419E19-B606-A1F9-8CD8-6A6CB4540347}" dt="2018-07-26T05:22:41.368" v="453"/>
          <ac:picMkLst>
            <pc:docMk/>
            <pc:sldMk cId="2636611786" sldId="290"/>
            <ac:picMk id="37" creationId="{8FFA50F9-8EA3-42EE-BD4A-276D901F8F4C}"/>
          </ac:picMkLst>
        </pc:picChg>
        <pc:cxnChg chg="add mod">
          <ac:chgData name="MUDONGLIANG" userId="S::dzm77@ist.psu.edu::1313195f-680b-48f7-a0b2-438a8902a129" providerId="AD" clId="Web-{40419E19-B606-A1F9-8CD8-6A6CB4540347}" dt="2018-07-26T05:12:10.463" v="386" actId="1076"/>
          <ac:cxnSpMkLst>
            <pc:docMk/>
            <pc:sldMk cId="2636611786" sldId="290"/>
            <ac:cxnSpMk id="29" creationId="{F7FC9BC3-A47B-4648-8EE4-D07BE06CAF0A}"/>
          </ac:cxnSpMkLst>
        </pc:cxnChg>
        <pc:cxnChg chg="add mod">
          <ac:chgData name="MUDONGLIANG" userId="S::dzm77@ist.psu.edu::1313195f-680b-48f7-a0b2-438a8902a129" providerId="AD" clId="Web-{40419E19-B606-A1F9-8CD8-6A6CB4540347}" dt="2018-07-26T05:12:17.322" v="387" actId="14100"/>
          <ac:cxnSpMkLst>
            <pc:docMk/>
            <pc:sldMk cId="2636611786" sldId="290"/>
            <ac:cxnSpMk id="31" creationId="{51A7A46F-F65A-4292-8F5A-1D557FF8DE2D}"/>
          </ac:cxnSpMkLst>
        </pc:cxnChg>
      </pc:sldChg>
    </pc:docChg>
  </pc:docChgLst>
  <pc:docChgLst>
    <pc:chgData name="MUDONGLIANG" userId="S::dzm77@ist.psu.edu::1313195f-680b-48f7-a0b2-438a8902a129" providerId="AD" clId="Web-{B050BDA0-BC30-A545-6047-81717B49B528}"/>
    <pc:docChg chg="modSld">
      <pc:chgData name="MUDONGLIANG" userId="S::dzm77@ist.psu.edu::1313195f-680b-48f7-a0b2-438a8902a129" providerId="AD" clId="Web-{B050BDA0-BC30-A545-6047-81717B49B528}" dt="2018-07-27T17:24:27.822" v="34"/>
      <pc:docMkLst>
        <pc:docMk/>
      </pc:docMkLst>
      <pc:sldChg chg="modNotes">
        <pc:chgData name="MUDONGLIANG" userId="S::dzm77@ist.psu.edu::1313195f-680b-48f7-a0b2-438a8902a129" providerId="AD" clId="Web-{B050BDA0-BC30-A545-6047-81717B49B528}" dt="2018-07-27T17:18:29.998" v="22"/>
        <pc:sldMkLst>
          <pc:docMk/>
          <pc:sldMk cId="3744881274" sldId="274"/>
        </pc:sldMkLst>
      </pc:sldChg>
    </pc:docChg>
  </pc:docChgLst>
  <pc:docChgLst>
    <pc:chgData name="MUDONGLIANG" userId="1313195f-680b-48f7-a0b2-438a8902a129" providerId="ADAL" clId="{14210264-4845-344A-B5CA-0AA1A05ECF2C}"/>
    <pc:docChg chg="undo custSel delSld modSld">
      <pc:chgData name="MUDONGLIANG" userId="1313195f-680b-48f7-a0b2-438a8902a129" providerId="ADAL" clId="{14210264-4845-344A-B5CA-0AA1A05ECF2C}" dt="2018-08-06T00:41:18.552" v="5528" actId="20577"/>
      <pc:docMkLst>
        <pc:docMk/>
      </pc:docMkLst>
      <pc:sldChg chg="modSp modNotesTx">
        <pc:chgData name="MUDONGLIANG" userId="1313195f-680b-48f7-a0b2-438a8902a129" providerId="ADAL" clId="{14210264-4845-344A-B5CA-0AA1A05ECF2C}" dt="2018-08-04T19:14:41.950" v="3742" actId="20577"/>
        <pc:sldMkLst>
          <pc:docMk/>
          <pc:sldMk cId="0" sldId="268"/>
        </pc:sldMkLst>
        <pc:spChg chg="mod">
          <ac:chgData name="MUDONGLIANG" userId="1313195f-680b-48f7-a0b2-438a8902a129" providerId="ADAL" clId="{14210264-4845-344A-B5CA-0AA1A05ECF2C}" dt="2018-08-04T19:03:14.846" v="3468" actId="20577"/>
          <ac:spMkLst>
            <pc:docMk/>
            <pc:sldMk cId="0" sldId="268"/>
            <ac:spMk id="6" creationId="{552C6FF6-6B05-2144-9960-7DC74996E284}"/>
          </ac:spMkLst>
        </pc:spChg>
        <pc:spChg chg="mod">
          <ac:chgData name="MUDONGLIANG" userId="1313195f-680b-48f7-a0b2-438a8902a129" providerId="ADAL" clId="{14210264-4845-344A-B5CA-0AA1A05ECF2C}" dt="2018-08-04T19:03:07.248" v="3460" actId="20577"/>
          <ac:spMkLst>
            <pc:docMk/>
            <pc:sldMk cId="0" sldId="268"/>
            <ac:spMk id="7" creationId="{45EB39BE-5F98-444F-8D8A-5C0813C7C4F0}"/>
          </ac:spMkLst>
        </pc:spChg>
        <pc:spChg chg="mod">
          <ac:chgData name="MUDONGLIANG" userId="1313195f-680b-48f7-a0b2-438a8902a129" providerId="ADAL" clId="{14210264-4845-344A-B5CA-0AA1A05ECF2C}" dt="2018-08-04T19:03:22.428" v="3469" actId="20577"/>
          <ac:spMkLst>
            <pc:docMk/>
            <pc:sldMk cId="0" sldId="268"/>
            <ac:spMk id="9" creationId="{B932FD5E-5D70-0346-B0E7-68A6DBB1FEA6}"/>
          </ac:spMkLst>
        </pc:spChg>
      </pc:sldChg>
      <pc:sldChg chg="modSp modNotesTx">
        <pc:chgData name="MUDONGLIANG" userId="1313195f-680b-48f7-a0b2-438a8902a129" providerId="ADAL" clId="{14210264-4845-344A-B5CA-0AA1A05ECF2C}" dt="2018-08-04T17:49:32.212" v="1634" actId="14100"/>
        <pc:sldMkLst>
          <pc:docMk/>
          <pc:sldMk cId="3744881274" sldId="274"/>
        </pc:sldMkLst>
        <pc:spChg chg="mod">
          <ac:chgData name="MUDONGLIANG" userId="1313195f-680b-48f7-a0b2-438a8902a129" providerId="ADAL" clId="{14210264-4845-344A-B5CA-0AA1A05ECF2C}" dt="2018-08-04T17:49:32.212" v="1634" actId="14100"/>
          <ac:spMkLst>
            <pc:docMk/>
            <pc:sldMk cId="3744881274" sldId="274"/>
            <ac:spMk id="2" creationId="{E6153B47-E2F9-3042-A2B1-379988B15D39}"/>
          </ac:spMkLst>
        </pc:spChg>
      </pc:sldChg>
      <pc:sldChg chg="modNotesTx">
        <pc:chgData name="MUDONGLIANG" userId="1313195f-680b-48f7-a0b2-438a8902a129" providerId="ADAL" clId="{14210264-4845-344A-B5CA-0AA1A05ECF2C}" dt="2018-08-05T16:05:02.571" v="4859" actId="20577"/>
        <pc:sldMkLst>
          <pc:docMk/>
          <pc:sldMk cId="2395609140" sldId="277"/>
        </pc:sldMkLst>
      </pc:sldChg>
      <pc:sldChg chg="del">
        <pc:chgData name="MUDONGLIANG" userId="1313195f-680b-48f7-a0b2-438a8902a129" providerId="ADAL" clId="{14210264-4845-344A-B5CA-0AA1A05ECF2C}" dt="2018-08-05T16:20:10.433" v="5283" actId="2696"/>
        <pc:sldMkLst>
          <pc:docMk/>
          <pc:sldMk cId="663773660" sldId="278"/>
        </pc:sldMkLst>
      </pc:sldChg>
      <pc:sldChg chg="modNotesTx">
        <pc:chgData name="MUDONGLIANG" userId="1313195f-680b-48f7-a0b2-438a8902a129" providerId="ADAL" clId="{14210264-4845-344A-B5CA-0AA1A05ECF2C}" dt="2018-08-05T00:34:49.194" v="4664" actId="20577"/>
        <pc:sldMkLst>
          <pc:docMk/>
          <pc:sldMk cId="2361836777" sldId="282"/>
        </pc:sldMkLst>
      </pc:sldChg>
      <pc:sldChg chg="modNotesTx">
        <pc:chgData name="MUDONGLIANG" userId="1313195f-680b-48f7-a0b2-438a8902a129" providerId="ADAL" clId="{14210264-4845-344A-B5CA-0AA1A05ECF2C}" dt="2018-08-05T16:02:09.897" v="4853" actId="20577"/>
        <pc:sldMkLst>
          <pc:docMk/>
          <pc:sldMk cId="2636611786" sldId="290"/>
        </pc:sldMkLst>
      </pc:sldChg>
      <pc:sldChg chg="del">
        <pc:chgData name="MUDONGLIANG" userId="1313195f-680b-48f7-a0b2-438a8902a129" providerId="ADAL" clId="{14210264-4845-344A-B5CA-0AA1A05ECF2C}" dt="2018-08-05T16:20:25.915" v="5285" actId="2696"/>
        <pc:sldMkLst>
          <pc:docMk/>
          <pc:sldMk cId="27612929" sldId="299"/>
        </pc:sldMkLst>
      </pc:sldChg>
      <pc:sldChg chg="addSp modSp modNotesTx">
        <pc:chgData name="MUDONGLIANG" userId="1313195f-680b-48f7-a0b2-438a8902a129" providerId="ADAL" clId="{14210264-4845-344A-B5CA-0AA1A05ECF2C}" dt="2018-08-05T15:58:29.014" v="4804" actId="20577"/>
        <pc:sldMkLst>
          <pc:docMk/>
          <pc:sldMk cId="1693980253" sldId="310"/>
        </pc:sldMkLst>
        <pc:spChg chg="mod">
          <ac:chgData name="MUDONGLIANG" userId="1313195f-680b-48f7-a0b2-438a8902a129" providerId="ADAL" clId="{14210264-4845-344A-B5CA-0AA1A05ECF2C}" dt="2018-08-04T18:38:37.342" v="2669" actId="20577"/>
          <ac:spMkLst>
            <pc:docMk/>
            <pc:sldMk cId="1693980253" sldId="310"/>
            <ac:spMk id="3" creationId="{CAB02141-2D0D-7344-9694-26E98F7C1D94}"/>
          </ac:spMkLst>
        </pc:spChg>
        <pc:spChg chg="mod">
          <ac:chgData name="MUDONGLIANG" userId="1313195f-680b-48f7-a0b2-438a8902a129" providerId="ADAL" clId="{14210264-4845-344A-B5CA-0AA1A05ECF2C}" dt="2018-08-03T03:48:11.513" v="517" actId="1076"/>
          <ac:spMkLst>
            <pc:docMk/>
            <pc:sldMk cId="1693980253" sldId="310"/>
            <ac:spMk id="9" creationId="{90652581-6E36-40CE-8A65-3FB22EACEEE4}"/>
          </ac:spMkLst>
        </pc:spChg>
        <pc:spChg chg="mod">
          <ac:chgData name="MUDONGLIANG" userId="1313195f-680b-48f7-a0b2-438a8902a129" providerId="ADAL" clId="{14210264-4845-344A-B5CA-0AA1A05ECF2C}" dt="2018-08-03T03:48:17.907" v="518" actId="1076"/>
          <ac:spMkLst>
            <pc:docMk/>
            <pc:sldMk cId="1693980253" sldId="310"/>
            <ac:spMk id="10" creationId="{BB26E1EC-9BBF-4CF9-9360-D8336A81621F}"/>
          </ac:spMkLst>
        </pc:spChg>
        <pc:spChg chg="mod">
          <ac:chgData name="MUDONGLIANG" userId="1313195f-680b-48f7-a0b2-438a8902a129" providerId="ADAL" clId="{14210264-4845-344A-B5CA-0AA1A05ECF2C}" dt="2018-08-03T03:48:30.872" v="521" actId="1076"/>
          <ac:spMkLst>
            <pc:docMk/>
            <pc:sldMk cId="1693980253" sldId="310"/>
            <ac:spMk id="11" creationId="{C6D19E24-BB12-4824-B7D9-5306BA0D07D7}"/>
          </ac:spMkLst>
        </pc:spChg>
        <pc:spChg chg="mod">
          <ac:chgData name="MUDONGLIANG" userId="1313195f-680b-48f7-a0b2-438a8902a129" providerId="ADAL" clId="{14210264-4845-344A-B5CA-0AA1A05ECF2C}" dt="2018-08-04T18:35:36.478" v="2634" actId="20577"/>
          <ac:spMkLst>
            <pc:docMk/>
            <pc:sldMk cId="1693980253" sldId="310"/>
            <ac:spMk id="12" creationId="{26F710E2-D1E7-45F2-9E29-796D76DC8332}"/>
          </ac:spMkLst>
        </pc:spChg>
        <pc:spChg chg="add mod">
          <ac:chgData name="MUDONGLIANG" userId="1313195f-680b-48f7-a0b2-438a8902a129" providerId="ADAL" clId="{14210264-4845-344A-B5CA-0AA1A05ECF2C}" dt="2018-08-05T15:58:26.391" v="4803" actId="20577"/>
          <ac:spMkLst>
            <pc:docMk/>
            <pc:sldMk cId="1693980253" sldId="310"/>
            <ac:spMk id="13" creationId="{C7491E03-D8D7-934B-BF9A-9FE9C923A86B}"/>
          </ac:spMkLst>
        </pc:spChg>
        <pc:picChg chg="mod">
          <ac:chgData name="MUDONGLIANG" userId="1313195f-680b-48f7-a0b2-438a8902a129" providerId="ADAL" clId="{14210264-4845-344A-B5CA-0AA1A05ECF2C}" dt="2018-08-03T03:48:11.513" v="517" actId="1076"/>
          <ac:picMkLst>
            <pc:docMk/>
            <pc:sldMk cId="1693980253" sldId="310"/>
            <ac:picMk id="6" creationId="{41D64C9B-5EE2-45ED-951A-3C80E52A6CCC}"/>
          </ac:picMkLst>
        </pc:picChg>
      </pc:sldChg>
      <pc:sldChg chg="modSp modNotesTx">
        <pc:chgData name="MUDONGLIANG" userId="1313195f-680b-48f7-a0b2-438a8902a129" providerId="ADAL" clId="{14210264-4845-344A-B5CA-0AA1A05ECF2C}" dt="2018-08-04T21:26:38.060" v="4013" actId="20577"/>
        <pc:sldMkLst>
          <pc:docMk/>
          <pc:sldMk cId="3466588092" sldId="312"/>
        </pc:sldMkLst>
        <pc:spChg chg="mod">
          <ac:chgData name="MUDONGLIANG" userId="1313195f-680b-48f7-a0b2-438a8902a129" providerId="ADAL" clId="{14210264-4845-344A-B5CA-0AA1A05ECF2C}" dt="2018-08-04T18:12:25.825" v="2179" actId="20577"/>
          <ac:spMkLst>
            <pc:docMk/>
            <pc:sldMk cId="3466588092" sldId="312"/>
            <ac:spMk id="2" creationId="{4EA0A36A-BB46-4D1F-8CC6-A2AAD7F7D569}"/>
          </ac:spMkLst>
        </pc:spChg>
      </pc:sldChg>
      <pc:sldChg chg="modSp modNotesTx">
        <pc:chgData name="MUDONGLIANG" userId="1313195f-680b-48f7-a0b2-438a8902a129" providerId="ADAL" clId="{14210264-4845-344A-B5CA-0AA1A05ECF2C}" dt="2018-08-06T00:39:28.494" v="5439" actId="20577"/>
        <pc:sldMkLst>
          <pc:docMk/>
          <pc:sldMk cId="3941345782" sldId="314"/>
        </pc:sldMkLst>
        <pc:spChg chg="mod">
          <ac:chgData name="MUDONGLIANG" userId="1313195f-680b-48f7-a0b2-438a8902a129" providerId="ADAL" clId="{14210264-4845-344A-B5CA-0AA1A05ECF2C}" dt="2018-08-04T21:54:42.218" v="4568" actId="20577"/>
          <ac:spMkLst>
            <pc:docMk/>
            <pc:sldMk cId="3941345782" sldId="314"/>
            <ac:spMk id="3" creationId="{14D40DA4-3EBE-984E-9C49-7367C61B60A0}"/>
          </ac:spMkLst>
        </pc:spChg>
      </pc:sldChg>
      <pc:sldChg chg="addSp delSp modSp delAnim modAnim modNotesTx">
        <pc:chgData name="MUDONGLIANG" userId="1313195f-680b-48f7-a0b2-438a8902a129" providerId="ADAL" clId="{14210264-4845-344A-B5CA-0AA1A05ECF2C}" dt="2018-08-04T21:36:45.549" v="4280" actId="20577"/>
        <pc:sldMkLst>
          <pc:docMk/>
          <pc:sldMk cId="1862194758" sldId="322"/>
        </pc:sldMkLst>
        <pc:spChg chg="mod">
          <ac:chgData name="MUDONGLIANG" userId="1313195f-680b-48f7-a0b2-438a8902a129" providerId="ADAL" clId="{14210264-4845-344A-B5CA-0AA1A05ECF2C}" dt="2018-08-03T03:35:28.294" v="428" actId="1076"/>
          <ac:spMkLst>
            <pc:docMk/>
            <pc:sldMk cId="1862194758" sldId="322"/>
            <ac:spMk id="4" creationId="{93F0D362-FE3A-784D-886B-E7080219DE34}"/>
          </ac:spMkLst>
        </pc:spChg>
        <pc:spChg chg="mod">
          <ac:chgData name="MUDONGLIANG" userId="1313195f-680b-48f7-a0b2-438a8902a129" providerId="ADAL" clId="{14210264-4845-344A-B5CA-0AA1A05ECF2C}" dt="2018-08-04T21:35:03.383" v="4226" actId="167"/>
          <ac:spMkLst>
            <pc:docMk/>
            <pc:sldMk cId="1862194758" sldId="322"/>
            <ac:spMk id="5" creationId="{35185091-9A8F-FD42-9001-3CE5471E6774}"/>
          </ac:spMkLst>
        </pc:spChg>
        <pc:spChg chg="add mod">
          <ac:chgData name="MUDONGLIANG" userId="1313195f-680b-48f7-a0b2-438a8902a129" providerId="ADAL" clId="{14210264-4845-344A-B5CA-0AA1A05ECF2C}" dt="2018-08-04T18:33:51.563" v="2621" actId="692"/>
          <ac:spMkLst>
            <pc:docMk/>
            <pc:sldMk cId="1862194758" sldId="322"/>
            <ac:spMk id="8" creationId="{A7EC18A5-1D49-7D45-ADCB-9129C3C9C5A7}"/>
          </ac:spMkLst>
        </pc:spChg>
        <pc:spChg chg="mod">
          <ac:chgData name="MUDONGLIANG" userId="1313195f-680b-48f7-a0b2-438a8902a129" providerId="ADAL" clId="{14210264-4845-344A-B5CA-0AA1A05ECF2C}" dt="2018-08-03T03:38:42.445" v="433" actId="255"/>
          <ac:spMkLst>
            <pc:docMk/>
            <pc:sldMk cId="1862194758" sldId="322"/>
            <ac:spMk id="12" creationId="{66D3F7B0-ADFC-324A-B321-D36CE3232C39}"/>
          </ac:spMkLst>
        </pc:spChg>
        <pc:spChg chg="add mod">
          <ac:chgData name="MUDONGLIANG" userId="1313195f-680b-48f7-a0b2-438a8902a129" providerId="ADAL" clId="{14210264-4845-344A-B5CA-0AA1A05ECF2C}" dt="2018-08-03T03:35:52.289" v="430" actId="1076"/>
          <ac:spMkLst>
            <pc:docMk/>
            <pc:sldMk cId="1862194758" sldId="322"/>
            <ac:spMk id="22" creationId="{9335D53C-9DDB-8748-B663-410E0AB5387F}"/>
          </ac:spMkLst>
        </pc:spChg>
        <pc:spChg chg="mod">
          <ac:chgData name="MUDONGLIANG" userId="1313195f-680b-48f7-a0b2-438a8902a129" providerId="ADAL" clId="{14210264-4845-344A-B5CA-0AA1A05ECF2C}" dt="2018-08-04T18:31:44.803" v="2595" actId="14100"/>
          <ac:spMkLst>
            <pc:docMk/>
            <pc:sldMk cId="1862194758" sldId="322"/>
            <ac:spMk id="23" creationId="{9867472C-77D7-7640-969D-40BD50EEDC89}"/>
          </ac:spMkLst>
        </pc:spChg>
        <pc:spChg chg="del">
          <ac:chgData name="MUDONGLIANG" userId="1313195f-680b-48f7-a0b2-438a8902a129" providerId="ADAL" clId="{14210264-4845-344A-B5CA-0AA1A05ECF2C}" dt="2018-08-03T03:16:56.075" v="330" actId="478"/>
          <ac:spMkLst>
            <pc:docMk/>
            <pc:sldMk cId="1862194758" sldId="322"/>
            <ac:spMk id="26" creationId="{48362CAA-AB08-BB49-B603-8E4E8CD2F74E}"/>
          </ac:spMkLst>
        </pc:spChg>
        <pc:spChg chg="del">
          <ac:chgData name="MUDONGLIANG" userId="1313195f-680b-48f7-a0b2-438a8902a129" providerId="ADAL" clId="{14210264-4845-344A-B5CA-0AA1A05ECF2C}" dt="2018-08-03T03:22:29.699" v="340" actId="478"/>
          <ac:spMkLst>
            <pc:docMk/>
            <pc:sldMk cId="1862194758" sldId="322"/>
            <ac:spMk id="29" creationId="{BAA00BB3-193D-0544-BDE6-A492B9604553}"/>
          </ac:spMkLst>
        </pc:spChg>
        <pc:spChg chg="mod">
          <ac:chgData name="MUDONGLIANG" userId="1313195f-680b-48f7-a0b2-438a8902a129" providerId="ADAL" clId="{14210264-4845-344A-B5CA-0AA1A05ECF2C}" dt="2018-08-03T03:18:44.654" v="333" actId="164"/>
          <ac:spMkLst>
            <pc:docMk/>
            <pc:sldMk cId="1862194758" sldId="322"/>
            <ac:spMk id="30" creationId="{B6B664F5-9B92-134C-9F2F-D8E5BA69925E}"/>
          </ac:spMkLst>
        </pc:spChg>
        <pc:grpChg chg="add mod">
          <ac:chgData name="MUDONGLIANG" userId="1313195f-680b-48f7-a0b2-438a8902a129" providerId="ADAL" clId="{14210264-4845-344A-B5CA-0AA1A05ECF2C}" dt="2018-08-03T03:39:04.244" v="435" actId="1076"/>
          <ac:grpSpMkLst>
            <pc:docMk/>
            <pc:sldMk cId="1862194758" sldId="322"/>
            <ac:grpSpMk id="7" creationId="{8F39AEB9-900C-2D40-A8A3-821BE1C85C3F}"/>
          </ac:grpSpMkLst>
        </pc:grpChg>
        <pc:picChg chg="add mod">
          <ac:chgData name="MUDONGLIANG" userId="1313195f-680b-48f7-a0b2-438a8902a129" providerId="ADAL" clId="{14210264-4845-344A-B5CA-0AA1A05ECF2C}" dt="2018-08-03T03:22:12.365" v="337" actId="14100"/>
          <ac:picMkLst>
            <pc:docMk/>
            <pc:sldMk cId="1862194758" sldId="322"/>
            <ac:picMk id="9" creationId="{2C62B382-3E62-D142-88E4-152D0FDCE346}"/>
          </ac:picMkLst>
        </pc:picChg>
        <pc:picChg chg="add del mod">
          <ac:chgData name="MUDONGLIANG" userId="1313195f-680b-48f7-a0b2-438a8902a129" providerId="ADAL" clId="{14210264-4845-344A-B5CA-0AA1A05ECF2C}" dt="2018-08-03T03:27:00.338" v="381" actId="478"/>
          <ac:picMkLst>
            <pc:docMk/>
            <pc:sldMk cId="1862194758" sldId="322"/>
            <ac:picMk id="11" creationId="{DB4D8318-D834-1246-8109-B5AA532148EA}"/>
          </ac:picMkLst>
        </pc:picChg>
        <pc:picChg chg="add del mod">
          <ac:chgData name="MUDONGLIANG" userId="1313195f-680b-48f7-a0b2-438a8902a129" providerId="ADAL" clId="{14210264-4845-344A-B5CA-0AA1A05ECF2C}" dt="2018-08-03T03:28:46.245" v="383" actId="931"/>
          <ac:picMkLst>
            <pc:docMk/>
            <pc:sldMk cId="1862194758" sldId="322"/>
            <ac:picMk id="14" creationId="{8ED2DFB4-844F-4547-8247-BF0940433A4A}"/>
          </ac:picMkLst>
        </pc:picChg>
        <pc:picChg chg="mod">
          <ac:chgData name="MUDONGLIANG" userId="1313195f-680b-48f7-a0b2-438a8902a129" providerId="ADAL" clId="{14210264-4845-344A-B5CA-0AA1A05ECF2C}" dt="2018-08-03T03:18:44.654" v="333" actId="164"/>
          <ac:picMkLst>
            <pc:docMk/>
            <pc:sldMk cId="1862194758" sldId="322"/>
            <ac:picMk id="15" creationId="{86B1A87A-68DE-7D4E-BC60-58C5F5B19DB9}"/>
          </ac:picMkLst>
        </pc:picChg>
        <pc:picChg chg="mod">
          <ac:chgData name="MUDONGLIANG" userId="1313195f-680b-48f7-a0b2-438a8902a129" providerId="ADAL" clId="{14210264-4845-344A-B5CA-0AA1A05ECF2C}" dt="2018-08-03T03:18:44.654" v="333" actId="164"/>
          <ac:picMkLst>
            <pc:docMk/>
            <pc:sldMk cId="1862194758" sldId="322"/>
            <ac:picMk id="16" creationId="{0E0BBF6E-C4B9-F34E-8B37-9BAC85CBA55F}"/>
          </ac:picMkLst>
        </pc:picChg>
        <pc:picChg chg="mod">
          <ac:chgData name="MUDONGLIANG" userId="1313195f-680b-48f7-a0b2-438a8902a129" providerId="ADAL" clId="{14210264-4845-344A-B5CA-0AA1A05ECF2C}" dt="2018-08-03T03:18:44.654" v="333" actId="164"/>
          <ac:picMkLst>
            <pc:docMk/>
            <pc:sldMk cId="1862194758" sldId="322"/>
            <ac:picMk id="17" creationId="{62745F1E-53E1-2F4F-82F8-7C5E50F91EDD}"/>
          </ac:picMkLst>
        </pc:picChg>
        <pc:picChg chg="mod">
          <ac:chgData name="MUDONGLIANG" userId="1313195f-680b-48f7-a0b2-438a8902a129" providerId="ADAL" clId="{14210264-4845-344A-B5CA-0AA1A05ECF2C}" dt="2018-08-03T03:18:44.654" v="333" actId="164"/>
          <ac:picMkLst>
            <pc:docMk/>
            <pc:sldMk cId="1862194758" sldId="322"/>
            <ac:picMk id="18" creationId="{798B3B3D-6879-C844-9FE1-214FCDC7B9B3}"/>
          </ac:picMkLst>
        </pc:picChg>
        <pc:picChg chg="mod">
          <ac:chgData name="MUDONGLIANG" userId="1313195f-680b-48f7-a0b2-438a8902a129" providerId="ADAL" clId="{14210264-4845-344A-B5CA-0AA1A05ECF2C}" dt="2018-08-03T03:18:44.654" v="333" actId="164"/>
          <ac:picMkLst>
            <pc:docMk/>
            <pc:sldMk cId="1862194758" sldId="322"/>
            <ac:picMk id="19" creationId="{DE56DE37-A647-8A48-96C7-FFEA2ACD65E3}"/>
          </ac:picMkLst>
        </pc:picChg>
        <pc:picChg chg="add mod">
          <ac:chgData name="MUDONGLIANG" userId="1313195f-680b-48f7-a0b2-438a8902a129" providerId="ADAL" clId="{14210264-4845-344A-B5CA-0AA1A05ECF2C}" dt="2018-08-03T03:33:15.649" v="421" actId="1076"/>
          <ac:picMkLst>
            <pc:docMk/>
            <pc:sldMk cId="1862194758" sldId="322"/>
            <ac:picMk id="21" creationId="{7B2D207C-3D23-094B-BD5B-EB9AB54C7FDB}"/>
          </ac:picMkLst>
        </pc:picChg>
        <pc:picChg chg="del">
          <ac:chgData name="MUDONGLIANG" userId="1313195f-680b-48f7-a0b2-438a8902a129" providerId="ADAL" clId="{14210264-4845-344A-B5CA-0AA1A05ECF2C}" dt="2018-08-03T03:16:53.742" v="329" actId="478"/>
          <ac:picMkLst>
            <pc:docMk/>
            <pc:sldMk cId="1862194758" sldId="322"/>
            <ac:picMk id="25" creationId="{A86061D4-4D4A-D542-923D-2664BB88FFA1}"/>
          </ac:picMkLst>
        </pc:picChg>
        <pc:picChg chg="del">
          <ac:chgData name="MUDONGLIANG" userId="1313195f-680b-48f7-a0b2-438a8902a129" providerId="ADAL" clId="{14210264-4845-344A-B5CA-0AA1A05ECF2C}" dt="2018-08-03T03:22:14.096" v="338" actId="478"/>
          <ac:picMkLst>
            <pc:docMk/>
            <pc:sldMk cId="1862194758" sldId="322"/>
            <ac:picMk id="28" creationId="{69653D37-FCC5-E941-A9AE-B508B7638FCB}"/>
          </ac:picMkLst>
        </pc:picChg>
      </pc:sldChg>
      <pc:sldChg chg="addSp delSp modSp modNotesTx">
        <pc:chgData name="MUDONGLIANG" userId="1313195f-680b-48f7-a0b2-438a8902a129" providerId="ADAL" clId="{14210264-4845-344A-B5CA-0AA1A05ECF2C}" dt="2018-08-06T00:39:55.174" v="5449" actId="20577"/>
        <pc:sldMkLst>
          <pc:docMk/>
          <pc:sldMk cId="510904118" sldId="324"/>
        </pc:sldMkLst>
        <pc:spChg chg="add del mod">
          <ac:chgData name="MUDONGLIANG" userId="1313195f-680b-48f7-a0b2-438a8902a129" providerId="ADAL" clId="{14210264-4845-344A-B5CA-0AA1A05ECF2C}" dt="2018-08-03T04:14:46.493" v="688" actId="478"/>
          <ac:spMkLst>
            <pc:docMk/>
            <pc:sldMk cId="510904118" sldId="324"/>
            <ac:spMk id="13" creationId="{B1811288-B7C2-2847-B517-2C4D32E0A635}"/>
          </ac:spMkLst>
        </pc:spChg>
        <pc:spChg chg="del">
          <ac:chgData name="MUDONGLIANG" userId="1313195f-680b-48f7-a0b2-438a8902a129" providerId="ADAL" clId="{14210264-4845-344A-B5CA-0AA1A05ECF2C}" dt="2018-08-03T03:57:08.397" v="600" actId="478"/>
          <ac:spMkLst>
            <pc:docMk/>
            <pc:sldMk cId="510904118" sldId="324"/>
            <ac:spMk id="14" creationId="{7A3EC902-73DF-4C48-8167-ED431901D0E6}"/>
          </ac:spMkLst>
        </pc:spChg>
        <pc:spChg chg="del">
          <ac:chgData name="MUDONGLIANG" userId="1313195f-680b-48f7-a0b2-438a8902a129" providerId="ADAL" clId="{14210264-4845-344A-B5CA-0AA1A05ECF2C}" dt="2018-08-03T03:57:08.397" v="600" actId="478"/>
          <ac:spMkLst>
            <pc:docMk/>
            <pc:sldMk cId="510904118" sldId="324"/>
            <ac:spMk id="15" creationId="{BBFF2353-AAF0-0244-81D2-88726A915CBE}"/>
          </ac:spMkLst>
        </pc:spChg>
        <pc:spChg chg="del">
          <ac:chgData name="MUDONGLIANG" userId="1313195f-680b-48f7-a0b2-438a8902a129" providerId="ADAL" clId="{14210264-4845-344A-B5CA-0AA1A05ECF2C}" dt="2018-08-03T03:57:08.397" v="600" actId="478"/>
          <ac:spMkLst>
            <pc:docMk/>
            <pc:sldMk cId="510904118" sldId="324"/>
            <ac:spMk id="16" creationId="{DF2725A2-C971-4F40-A055-DE2FD08A610F}"/>
          </ac:spMkLst>
        </pc:spChg>
        <pc:spChg chg="del">
          <ac:chgData name="MUDONGLIANG" userId="1313195f-680b-48f7-a0b2-438a8902a129" providerId="ADAL" clId="{14210264-4845-344A-B5CA-0AA1A05ECF2C}" dt="2018-08-03T03:57:08.397" v="600" actId="478"/>
          <ac:spMkLst>
            <pc:docMk/>
            <pc:sldMk cId="510904118" sldId="324"/>
            <ac:spMk id="17" creationId="{C2739A18-6431-534A-9C23-87B8FF164DE4}"/>
          </ac:spMkLst>
        </pc:spChg>
        <pc:spChg chg="add del">
          <ac:chgData name="MUDONGLIANG" userId="1313195f-680b-48f7-a0b2-438a8902a129" providerId="ADAL" clId="{14210264-4845-344A-B5CA-0AA1A05ECF2C}" dt="2018-08-03T04:14:46.493" v="688" actId="478"/>
          <ac:spMkLst>
            <pc:docMk/>
            <pc:sldMk cId="510904118" sldId="324"/>
            <ac:spMk id="18" creationId="{107114C3-9936-A345-BFC4-1A5827FE6940}"/>
          </ac:spMkLst>
        </pc:spChg>
        <pc:spChg chg="add del mod">
          <ac:chgData name="MUDONGLIANG" userId="1313195f-680b-48f7-a0b2-438a8902a129" providerId="ADAL" clId="{14210264-4845-344A-B5CA-0AA1A05ECF2C}" dt="2018-08-03T04:14:46.493" v="688" actId="478"/>
          <ac:spMkLst>
            <pc:docMk/>
            <pc:sldMk cId="510904118" sldId="324"/>
            <ac:spMk id="19" creationId="{CF1D2D87-BBBA-604C-8935-63E82EF24314}"/>
          </ac:spMkLst>
        </pc:spChg>
        <pc:spChg chg="add del">
          <ac:chgData name="MUDONGLIANG" userId="1313195f-680b-48f7-a0b2-438a8902a129" providerId="ADAL" clId="{14210264-4845-344A-B5CA-0AA1A05ECF2C}" dt="2018-08-03T04:14:46.493" v="688" actId="478"/>
          <ac:spMkLst>
            <pc:docMk/>
            <pc:sldMk cId="510904118" sldId="324"/>
            <ac:spMk id="21" creationId="{1268D826-8DB3-6243-881E-287E7FA3242B}"/>
          </ac:spMkLst>
        </pc:spChg>
        <pc:spChg chg="add del">
          <ac:chgData name="MUDONGLIANG" userId="1313195f-680b-48f7-a0b2-438a8902a129" providerId="ADAL" clId="{14210264-4845-344A-B5CA-0AA1A05ECF2C}" dt="2018-08-03T04:14:46.493" v="688" actId="478"/>
          <ac:spMkLst>
            <pc:docMk/>
            <pc:sldMk cId="510904118" sldId="324"/>
            <ac:spMk id="22" creationId="{B83DD9AB-5E15-7645-AAC9-5B6A45CF0651}"/>
          </ac:spMkLst>
        </pc:spChg>
        <pc:spChg chg="add del">
          <ac:chgData name="MUDONGLIANG" userId="1313195f-680b-48f7-a0b2-438a8902a129" providerId="ADAL" clId="{14210264-4845-344A-B5CA-0AA1A05ECF2C}" dt="2018-08-03T04:14:46.493" v="688" actId="478"/>
          <ac:spMkLst>
            <pc:docMk/>
            <pc:sldMk cId="510904118" sldId="324"/>
            <ac:spMk id="23" creationId="{D26D6FEE-621D-184C-BE26-B2B9A581BD07}"/>
          </ac:spMkLst>
        </pc:spChg>
        <pc:spChg chg="mod">
          <ac:chgData name="MUDONGLIANG" userId="1313195f-680b-48f7-a0b2-438a8902a129" providerId="ADAL" clId="{14210264-4845-344A-B5CA-0AA1A05ECF2C}" dt="2018-08-04T19:02:01.430" v="3456" actId="20577"/>
          <ac:spMkLst>
            <pc:docMk/>
            <pc:sldMk cId="510904118" sldId="324"/>
            <ac:spMk id="24" creationId="{07D2C841-B9AF-FB49-9687-9DBC9AB9E2CB}"/>
          </ac:spMkLst>
        </pc:spChg>
        <pc:spChg chg="add del">
          <ac:chgData name="MUDONGLIANG" userId="1313195f-680b-48f7-a0b2-438a8902a129" providerId="ADAL" clId="{14210264-4845-344A-B5CA-0AA1A05ECF2C}" dt="2018-08-03T04:14:46.493" v="688" actId="478"/>
          <ac:spMkLst>
            <pc:docMk/>
            <pc:sldMk cId="510904118" sldId="324"/>
            <ac:spMk id="27" creationId="{1D7AC461-ABBB-C646-99E3-2A137312BD70}"/>
          </ac:spMkLst>
        </pc:spChg>
        <pc:spChg chg="add del">
          <ac:chgData name="MUDONGLIANG" userId="1313195f-680b-48f7-a0b2-438a8902a129" providerId="ADAL" clId="{14210264-4845-344A-B5CA-0AA1A05ECF2C}" dt="2018-08-03T04:14:46.493" v="688" actId="478"/>
          <ac:spMkLst>
            <pc:docMk/>
            <pc:sldMk cId="510904118" sldId="324"/>
            <ac:spMk id="28" creationId="{1E4B75A9-8C3C-904F-8E52-9E66313DCCA6}"/>
          </ac:spMkLst>
        </pc:spChg>
        <pc:spChg chg="add del">
          <ac:chgData name="MUDONGLIANG" userId="1313195f-680b-48f7-a0b2-438a8902a129" providerId="ADAL" clId="{14210264-4845-344A-B5CA-0AA1A05ECF2C}" dt="2018-08-03T04:14:46.493" v="688" actId="478"/>
          <ac:spMkLst>
            <pc:docMk/>
            <pc:sldMk cId="510904118" sldId="324"/>
            <ac:spMk id="29" creationId="{BE975ADB-0158-5141-81E3-45AEC63EF8B8}"/>
          </ac:spMkLst>
        </pc:spChg>
        <pc:spChg chg="add del">
          <ac:chgData name="MUDONGLIANG" userId="1313195f-680b-48f7-a0b2-438a8902a129" providerId="ADAL" clId="{14210264-4845-344A-B5CA-0AA1A05ECF2C}" dt="2018-08-03T04:14:46.493" v="688" actId="478"/>
          <ac:spMkLst>
            <pc:docMk/>
            <pc:sldMk cId="510904118" sldId="324"/>
            <ac:spMk id="30" creationId="{1782DB3E-6F37-814E-B2B8-E255F262DCAE}"/>
          </ac:spMkLst>
        </pc:spChg>
        <pc:graphicFrameChg chg="mod modGraphic">
          <ac:chgData name="MUDONGLIANG" userId="1313195f-680b-48f7-a0b2-438a8902a129" providerId="ADAL" clId="{14210264-4845-344A-B5CA-0AA1A05ECF2C}" dt="2018-08-03T04:11:12.182" v="625" actId="1076"/>
          <ac:graphicFrameMkLst>
            <pc:docMk/>
            <pc:sldMk cId="510904118" sldId="324"/>
            <ac:graphicFrameMk id="25" creationId="{275DA96A-C42F-3E40-A9DB-F0FA44C45C75}"/>
          </ac:graphicFrameMkLst>
        </pc:graphicFrameChg>
        <pc:picChg chg="mod">
          <ac:chgData name="MUDONGLIANG" userId="1313195f-680b-48f7-a0b2-438a8902a129" providerId="ADAL" clId="{14210264-4845-344A-B5CA-0AA1A05ECF2C}" dt="2018-08-03T04:11:18.038" v="627" actId="1035"/>
          <ac:picMkLst>
            <pc:docMk/>
            <pc:sldMk cId="510904118" sldId="324"/>
            <ac:picMk id="20" creationId="{08BF2288-D7AD-294A-A1F9-914383366E23}"/>
          </ac:picMkLst>
        </pc:picChg>
      </pc:sldChg>
      <pc:sldChg chg="addSp delSp modSp modAnim modNotesTx">
        <pc:chgData name="MUDONGLIANG" userId="1313195f-680b-48f7-a0b2-438a8902a129" providerId="ADAL" clId="{14210264-4845-344A-B5CA-0AA1A05ECF2C}" dt="2018-08-05T15:59:19.542" v="4812" actId="20577"/>
        <pc:sldMkLst>
          <pc:docMk/>
          <pc:sldMk cId="4078586727" sldId="325"/>
        </pc:sldMkLst>
        <pc:spChg chg="add mod">
          <ac:chgData name="MUDONGLIANG" userId="1313195f-680b-48f7-a0b2-438a8902a129" providerId="ADAL" clId="{14210264-4845-344A-B5CA-0AA1A05ECF2C}" dt="2018-08-03T14:38:34.324" v="931" actId="14100"/>
          <ac:spMkLst>
            <pc:docMk/>
            <pc:sldMk cId="4078586727" sldId="325"/>
            <ac:spMk id="22" creationId="{B637D810-1117-B247-BDBF-D7705C76E5C3}"/>
          </ac:spMkLst>
        </pc:spChg>
        <pc:spChg chg="add del mod">
          <ac:chgData name="MUDONGLIANG" userId="1313195f-680b-48f7-a0b2-438a8902a129" providerId="ADAL" clId="{14210264-4845-344A-B5CA-0AA1A05ECF2C}" dt="2018-08-03T14:36:26.259" v="854"/>
          <ac:spMkLst>
            <pc:docMk/>
            <pc:sldMk cId="4078586727" sldId="325"/>
            <ac:spMk id="23" creationId="{8FE8D1DD-2BC9-2D46-8B41-71B1AED098D2}"/>
          </ac:spMkLst>
        </pc:spChg>
        <pc:spChg chg="add mod">
          <ac:chgData name="MUDONGLIANG" userId="1313195f-680b-48f7-a0b2-438a8902a129" providerId="ADAL" clId="{14210264-4845-344A-B5CA-0AA1A05ECF2C}" dt="2018-08-03T14:41:43.844" v="990" actId="14100"/>
          <ac:spMkLst>
            <pc:docMk/>
            <pc:sldMk cId="4078586727" sldId="325"/>
            <ac:spMk id="24" creationId="{0660F2EA-0000-8049-8345-425C6B800850}"/>
          </ac:spMkLst>
        </pc:spChg>
        <pc:spChg chg="add mod">
          <ac:chgData name="MUDONGLIANG" userId="1313195f-680b-48f7-a0b2-438a8902a129" providerId="ADAL" clId="{14210264-4845-344A-B5CA-0AA1A05ECF2C}" dt="2018-08-03T14:39:39.173" v="958" actId="1038"/>
          <ac:spMkLst>
            <pc:docMk/>
            <pc:sldMk cId="4078586727" sldId="325"/>
            <ac:spMk id="25" creationId="{37305B39-7890-DE46-A469-ACA9B3FC5164}"/>
          </ac:spMkLst>
        </pc:spChg>
        <pc:spChg chg="add mod">
          <ac:chgData name="MUDONGLIANG" userId="1313195f-680b-48f7-a0b2-438a8902a129" providerId="ADAL" clId="{14210264-4845-344A-B5CA-0AA1A05ECF2C}" dt="2018-08-03T14:39:30.536" v="937" actId="1076"/>
          <ac:spMkLst>
            <pc:docMk/>
            <pc:sldMk cId="4078586727" sldId="325"/>
            <ac:spMk id="26" creationId="{7CDEF828-A5ED-6749-8A98-11CE2E62E8C1}"/>
          </ac:spMkLst>
        </pc:spChg>
        <pc:spChg chg="add mod">
          <ac:chgData name="MUDONGLIANG" userId="1313195f-680b-48f7-a0b2-438a8902a129" providerId="ADAL" clId="{14210264-4845-344A-B5CA-0AA1A05ECF2C}" dt="2018-08-03T14:37:51.410" v="915" actId="14100"/>
          <ac:spMkLst>
            <pc:docMk/>
            <pc:sldMk cId="4078586727" sldId="325"/>
            <ac:spMk id="27" creationId="{D51622CE-A68E-B947-ABAF-1A8137DBA2EC}"/>
          </ac:spMkLst>
        </pc:spChg>
        <pc:spChg chg="add mod">
          <ac:chgData name="MUDONGLIANG" userId="1313195f-680b-48f7-a0b2-438a8902a129" providerId="ADAL" clId="{14210264-4845-344A-B5CA-0AA1A05ECF2C}" dt="2018-08-03T14:41:51.342" v="995" actId="1036"/>
          <ac:spMkLst>
            <pc:docMk/>
            <pc:sldMk cId="4078586727" sldId="325"/>
            <ac:spMk id="28" creationId="{4287DFF9-BE8B-B84C-8CB6-7EEC67C6A838}"/>
          </ac:spMkLst>
        </pc:spChg>
        <pc:spChg chg="add del mod">
          <ac:chgData name="MUDONGLIANG" userId="1313195f-680b-48f7-a0b2-438a8902a129" providerId="ADAL" clId="{14210264-4845-344A-B5CA-0AA1A05ECF2C}" dt="2018-08-03T14:28:34.819" v="848"/>
          <ac:spMkLst>
            <pc:docMk/>
            <pc:sldMk cId="4078586727" sldId="325"/>
            <ac:spMk id="30" creationId="{520AD858-0B28-5C4A-B86B-D82136E53488}"/>
          </ac:spMkLst>
        </pc:spChg>
        <pc:spChg chg="del">
          <ac:chgData name="MUDONGLIANG" userId="1313195f-680b-48f7-a0b2-438a8902a129" providerId="ADAL" clId="{14210264-4845-344A-B5CA-0AA1A05ECF2C}" dt="2018-08-03T03:56:32.791" v="595" actId="478"/>
          <ac:spMkLst>
            <pc:docMk/>
            <pc:sldMk cId="4078586727" sldId="325"/>
            <ac:spMk id="32" creationId="{18AAFF12-2B27-CE42-BB46-F2B5B31B3286}"/>
          </ac:spMkLst>
        </pc:spChg>
        <pc:spChg chg="del">
          <ac:chgData name="MUDONGLIANG" userId="1313195f-680b-48f7-a0b2-438a8902a129" providerId="ADAL" clId="{14210264-4845-344A-B5CA-0AA1A05ECF2C}" dt="2018-08-03T03:56:36.197" v="596" actId="478"/>
          <ac:spMkLst>
            <pc:docMk/>
            <pc:sldMk cId="4078586727" sldId="325"/>
            <ac:spMk id="34" creationId="{1783BABB-89DE-1A4E-B072-6BCC8553A55E}"/>
          </ac:spMkLst>
        </pc:spChg>
        <pc:spChg chg="add mod">
          <ac:chgData name="MUDONGLIANG" userId="1313195f-680b-48f7-a0b2-438a8902a129" providerId="ADAL" clId="{14210264-4845-344A-B5CA-0AA1A05ECF2C}" dt="2018-08-03T14:39:30.536" v="937" actId="1076"/>
          <ac:spMkLst>
            <pc:docMk/>
            <pc:sldMk cId="4078586727" sldId="325"/>
            <ac:spMk id="35" creationId="{04743BAA-632D-364A-BF73-D283466C899B}"/>
          </ac:spMkLst>
        </pc:spChg>
        <pc:spChg chg="add mod">
          <ac:chgData name="MUDONGLIANG" userId="1313195f-680b-48f7-a0b2-438a8902a129" providerId="ADAL" clId="{14210264-4845-344A-B5CA-0AA1A05ECF2C}" dt="2018-08-03T14:38:04.611" v="920" actId="1038"/>
          <ac:spMkLst>
            <pc:docMk/>
            <pc:sldMk cId="4078586727" sldId="325"/>
            <ac:spMk id="38" creationId="{85C11FEA-C8A2-EA49-AAED-0B98B7ECC1ED}"/>
          </ac:spMkLst>
        </pc:spChg>
        <pc:spChg chg="add mod">
          <ac:chgData name="MUDONGLIANG" userId="1313195f-680b-48f7-a0b2-438a8902a129" providerId="ADAL" clId="{14210264-4845-344A-B5CA-0AA1A05ECF2C}" dt="2018-08-03T14:48:20.432" v="998" actId="1036"/>
          <ac:spMkLst>
            <pc:docMk/>
            <pc:sldMk cId="4078586727" sldId="325"/>
            <ac:spMk id="40" creationId="{650F9EB0-CE80-5C49-BDA1-E50844E8AEE6}"/>
          </ac:spMkLst>
        </pc:spChg>
        <pc:spChg chg="add mod">
          <ac:chgData name="MUDONGLIANG" userId="1313195f-680b-48f7-a0b2-438a8902a129" providerId="ADAL" clId="{14210264-4845-344A-B5CA-0AA1A05ECF2C}" dt="2018-08-03T14:39:19.961" v="936" actId="1076"/>
          <ac:spMkLst>
            <pc:docMk/>
            <pc:sldMk cId="4078586727" sldId="325"/>
            <ac:spMk id="41" creationId="{5BA392A6-1B24-0B47-B5CD-DE25B165853A}"/>
          </ac:spMkLst>
        </pc:spChg>
        <pc:picChg chg="add del mod">
          <ac:chgData name="MUDONGLIANG" userId="1313195f-680b-48f7-a0b2-438a8902a129" providerId="ADAL" clId="{14210264-4845-344A-B5CA-0AA1A05ECF2C}" dt="2018-08-03T14:21:39.813" v="816" actId="478"/>
          <ac:picMkLst>
            <pc:docMk/>
            <pc:sldMk cId="4078586727" sldId="325"/>
            <ac:picMk id="7" creationId="{4B343075-9864-614B-B5B9-47455DA6DC6A}"/>
          </ac:picMkLst>
        </pc:picChg>
        <pc:picChg chg="add mod">
          <ac:chgData name="MUDONGLIANG" userId="1313195f-680b-48f7-a0b2-438a8902a129" providerId="ADAL" clId="{14210264-4845-344A-B5CA-0AA1A05ECF2C}" dt="2018-08-03T14:41:21.903" v="983" actId="1036"/>
          <ac:picMkLst>
            <pc:docMk/>
            <pc:sldMk cId="4078586727" sldId="325"/>
            <ac:picMk id="12" creationId="{AC84697E-0E72-1A4B-B108-964D2DF3AC67}"/>
          </ac:picMkLst>
        </pc:picChg>
        <pc:picChg chg="add mod">
          <ac:chgData name="MUDONGLIANG" userId="1313195f-680b-48f7-a0b2-438a8902a129" providerId="ADAL" clId="{14210264-4845-344A-B5CA-0AA1A05ECF2C}" dt="2018-08-03T14:39:39.173" v="958" actId="1038"/>
          <ac:picMkLst>
            <pc:docMk/>
            <pc:sldMk cId="4078586727" sldId="325"/>
            <ac:picMk id="16" creationId="{ACA48B11-A685-D94C-BBC4-512523A41FF9}"/>
          </ac:picMkLst>
        </pc:picChg>
        <pc:picChg chg="add mod">
          <ac:chgData name="MUDONGLIANG" userId="1313195f-680b-48f7-a0b2-438a8902a129" providerId="ADAL" clId="{14210264-4845-344A-B5CA-0AA1A05ECF2C}" dt="2018-08-03T14:27:31.951" v="845" actId="1035"/>
          <ac:picMkLst>
            <pc:docMk/>
            <pc:sldMk cId="4078586727" sldId="325"/>
            <ac:picMk id="39" creationId="{DD6DC0C1-C87A-8248-991A-3741A2A89704}"/>
          </ac:picMkLst>
        </pc:picChg>
      </pc:sldChg>
      <pc:sldChg chg="addSp delSp modSp modNotesTx">
        <pc:chgData name="MUDONGLIANG" userId="1313195f-680b-48f7-a0b2-438a8902a129" providerId="ADAL" clId="{14210264-4845-344A-B5CA-0AA1A05ECF2C}" dt="2018-08-06T00:40:00.702" v="5458" actId="20577"/>
        <pc:sldMkLst>
          <pc:docMk/>
          <pc:sldMk cId="749456236" sldId="326"/>
        </pc:sldMkLst>
        <pc:spChg chg="mod">
          <ac:chgData name="MUDONGLIANG" userId="1313195f-680b-48f7-a0b2-438a8902a129" providerId="ADAL" clId="{14210264-4845-344A-B5CA-0AA1A05ECF2C}" dt="2018-08-06T00:28:51.867" v="5308" actId="207"/>
          <ac:spMkLst>
            <pc:docMk/>
            <pc:sldMk cId="749456236" sldId="326"/>
            <ac:spMk id="12" creationId="{54F2D77B-E0FB-9C4C-BE2B-9E26D49758B6}"/>
          </ac:spMkLst>
        </pc:spChg>
        <pc:spChg chg="mod">
          <ac:chgData name="MUDONGLIANG" userId="1313195f-680b-48f7-a0b2-438a8902a129" providerId="ADAL" clId="{14210264-4845-344A-B5CA-0AA1A05ECF2C}" dt="2018-08-06T00:28:45.758" v="5307" actId="207"/>
          <ac:spMkLst>
            <pc:docMk/>
            <pc:sldMk cId="749456236" sldId="326"/>
            <ac:spMk id="16" creationId="{C22C70A5-46BF-FA4C-87A3-D5F7A64210DB}"/>
          </ac:spMkLst>
        </pc:spChg>
        <pc:spChg chg="add del">
          <ac:chgData name="MUDONGLIANG" userId="1313195f-680b-48f7-a0b2-438a8902a129" providerId="ADAL" clId="{14210264-4845-344A-B5CA-0AA1A05ECF2C}" dt="2018-08-03T04:14:59.324" v="689" actId="478"/>
          <ac:spMkLst>
            <pc:docMk/>
            <pc:sldMk cId="749456236" sldId="326"/>
            <ac:spMk id="18" creationId="{E4D33A04-307B-E241-8A70-C4A743FCFD79}"/>
          </ac:spMkLst>
        </pc:spChg>
        <pc:spChg chg="add del">
          <ac:chgData name="MUDONGLIANG" userId="1313195f-680b-48f7-a0b2-438a8902a129" providerId="ADAL" clId="{14210264-4845-344A-B5CA-0AA1A05ECF2C}" dt="2018-08-03T04:14:59.324" v="689" actId="478"/>
          <ac:spMkLst>
            <pc:docMk/>
            <pc:sldMk cId="749456236" sldId="326"/>
            <ac:spMk id="19" creationId="{408C7F87-3226-A847-B343-01FBA37F4D00}"/>
          </ac:spMkLst>
        </pc:spChg>
        <pc:spChg chg="add del mod">
          <ac:chgData name="MUDONGLIANG" userId="1313195f-680b-48f7-a0b2-438a8902a129" providerId="ADAL" clId="{14210264-4845-344A-B5CA-0AA1A05ECF2C}" dt="2018-08-03T04:14:59.324" v="689" actId="478"/>
          <ac:spMkLst>
            <pc:docMk/>
            <pc:sldMk cId="749456236" sldId="326"/>
            <ac:spMk id="20" creationId="{B698E48A-28DF-6D42-A588-9D5846F879A0}"/>
          </ac:spMkLst>
        </pc:spChg>
        <pc:spChg chg="del">
          <ac:chgData name="MUDONGLIANG" userId="1313195f-680b-48f7-a0b2-438a8902a129" providerId="ADAL" clId="{14210264-4845-344A-B5CA-0AA1A05ECF2C}" dt="2018-08-03T04:08:09.740" v="607" actId="478"/>
          <ac:spMkLst>
            <pc:docMk/>
            <pc:sldMk cId="749456236" sldId="326"/>
            <ac:spMk id="21" creationId="{A531C260-6B2C-D546-8C75-70CDD2BE8A20}"/>
          </ac:spMkLst>
        </pc:spChg>
        <pc:spChg chg="del">
          <ac:chgData name="MUDONGLIANG" userId="1313195f-680b-48f7-a0b2-438a8902a129" providerId="ADAL" clId="{14210264-4845-344A-B5CA-0AA1A05ECF2C}" dt="2018-08-03T04:08:09.740" v="607" actId="478"/>
          <ac:spMkLst>
            <pc:docMk/>
            <pc:sldMk cId="749456236" sldId="326"/>
            <ac:spMk id="22" creationId="{F98AB5F2-8565-7A49-8271-30F092200184}"/>
          </ac:spMkLst>
        </pc:spChg>
        <pc:spChg chg="add del mod">
          <ac:chgData name="MUDONGLIANG" userId="1313195f-680b-48f7-a0b2-438a8902a129" providerId="ADAL" clId="{14210264-4845-344A-B5CA-0AA1A05ECF2C}" dt="2018-08-03T04:14:59.324" v="689" actId="478"/>
          <ac:spMkLst>
            <pc:docMk/>
            <pc:sldMk cId="749456236" sldId="326"/>
            <ac:spMk id="23" creationId="{C1656E33-76F4-BA4B-A2FE-8E70652D92E2}"/>
          </ac:spMkLst>
        </pc:spChg>
        <pc:spChg chg="add del">
          <ac:chgData name="MUDONGLIANG" userId="1313195f-680b-48f7-a0b2-438a8902a129" providerId="ADAL" clId="{14210264-4845-344A-B5CA-0AA1A05ECF2C}" dt="2018-08-03T04:14:59.324" v="689" actId="478"/>
          <ac:spMkLst>
            <pc:docMk/>
            <pc:sldMk cId="749456236" sldId="326"/>
            <ac:spMk id="25" creationId="{B20E7449-E127-014E-A27A-AA75518A2A56}"/>
          </ac:spMkLst>
        </pc:spChg>
        <pc:spChg chg="del">
          <ac:chgData name="MUDONGLIANG" userId="1313195f-680b-48f7-a0b2-438a8902a129" providerId="ADAL" clId="{14210264-4845-344A-B5CA-0AA1A05ECF2C}" dt="2018-08-03T04:08:09.740" v="607" actId="478"/>
          <ac:spMkLst>
            <pc:docMk/>
            <pc:sldMk cId="749456236" sldId="326"/>
            <ac:spMk id="26" creationId="{BBEA7501-FAE4-3C45-9F73-D247BC65B5B6}"/>
          </ac:spMkLst>
        </pc:spChg>
        <pc:spChg chg="del">
          <ac:chgData name="MUDONGLIANG" userId="1313195f-680b-48f7-a0b2-438a8902a129" providerId="ADAL" clId="{14210264-4845-344A-B5CA-0AA1A05ECF2C}" dt="2018-08-03T04:08:09.740" v="607" actId="478"/>
          <ac:spMkLst>
            <pc:docMk/>
            <pc:sldMk cId="749456236" sldId="326"/>
            <ac:spMk id="27" creationId="{6AB6B27E-648C-5845-A7CB-42B98AE55CD1}"/>
          </ac:spMkLst>
        </pc:spChg>
        <pc:spChg chg="del">
          <ac:chgData name="MUDONGLIANG" userId="1313195f-680b-48f7-a0b2-438a8902a129" providerId="ADAL" clId="{14210264-4845-344A-B5CA-0AA1A05ECF2C}" dt="2018-08-03T04:08:09.740" v="607" actId="478"/>
          <ac:spMkLst>
            <pc:docMk/>
            <pc:sldMk cId="749456236" sldId="326"/>
            <ac:spMk id="28" creationId="{C363E13D-4C88-864D-B7AB-005A235BC500}"/>
          </ac:spMkLst>
        </pc:spChg>
        <pc:spChg chg="del">
          <ac:chgData name="MUDONGLIANG" userId="1313195f-680b-48f7-a0b2-438a8902a129" providerId="ADAL" clId="{14210264-4845-344A-B5CA-0AA1A05ECF2C}" dt="2018-08-03T04:08:09.740" v="607" actId="478"/>
          <ac:spMkLst>
            <pc:docMk/>
            <pc:sldMk cId="749456236" sldId="326"/>
            <ac:spMk id="29" creationId="{7A7C2C0F-CBF5-0D4E-9BF3-D557047F87B4}"/>
          </ac:spMkLst>
        </pc:spChg>
        <pc:spChg chg="add del">
          <ac:chgData name="MUDONGLIANG" userId="1313195f-680b-48f7-a0b2-438a8902a129" providerId="ADAL" clId="{14210264-4845-344A-B5CA-0AA1A05ECF2C}" dt="2018-08-03T04:14:59.324" v="689" actId="478"/>
          <ac:spMkLst>
            <pc:docMk/>
            <pc:sldMk cId="749456236" sldId="326"/>
            <ac:spMk id="34" creationId="{E3451E03-83EB-6E48-BCB7-D09C7367C412}"/>
          </ac:spMkLst>
        </pc:spChg>
        <pc:spChg chg="add del">
          <ac:chgData name="MUDONGLIANG" userId="1313195f-680b-48f7-a0b2-438a8902a129" providerId="ADAL" clId="{14210264-4845-344A-B5CA-0AA1A05ECF2C}" dt="2018-08-03T04:14:59.324" v="689" actId="478"/>
          <ac:spMkLst>
            <pc:docMk/>
            <pc:sldMk cId="749456236" sldId="326"/>
            <ac:spMk id="35" creationId="{BB2F9890-EA19-204D-B1BA-A80EDFE07D22}"/>
          </ac:spMkLst>
        </pc:spChg>
        <pc:spChg chg="add del">
          <ac:chgData name="MUDONGLIANG" userId="1313195f-680b-48f7-a0b2-438a8902a129" providerId="ADAL" clId="{14210264-4845-344A-B5CA-0AA1A05ECF2C}" dt="2018-08-03T04:14:59.324" v="689" actId="478"/>
          <ac:spMkLst>
            <pc:docMk/>
            <pc:sldMk cId="749456236" sldId="326"/>
            <ac:spMk id="36" creationId="{EAF01DD4-870D-994F-826D-D6B35529ADC1}"/>
          </ac:spMkLst>
        </pc:spChg>
        <pc:spChg chg="add del">
          <ac:chgData name="MUDONGLIANG" userId="1313195f-680b-48f7-a0b2-438a8902a129" providerId="ADAL" clId="{14210264-4845-344A-B5CA-0AA1A05ECF2C}" dt="2018-08-03T04:14:59.324" v="689" actId="478"/>
          <ac:spMkLst>
            <pc:docMk/>
            <pc:sldMk cId="749456236" sldId="326"/>
            <ac:spMk id="37" creationId="{7C39DFC8-68FB-E841-B3A4-CA9AB9DB1641}"/>
          </ac:spMkLst>
        </pc:spChg>
        <pc:spChg chg="add del">
          <ac:chgData name="MUDONGLIANG" userId="1313195f-680b-48f7-a0b2-438a8902a129" providerId="ADAL" clId="{14210264-4845-344A-B5CA-0AA1A05ECF2C}" dt="2018-08-03T04:14:59.324" v="689" actId="478"/>
          <ac:spMkLst>
            <pc:docMk/>
            <pc:sldMk cId="749456236" sldId="326"/>
            <ac:spMk id="38" creationId="{AED1A27B-2326-3945-95C0-09DA685C7339}"/>
          </ac:spMkLst>
        </pc:spChg>
        <pc:graphicFrameChg chg="mod modGraphic">
          <ac:chgData name="MUDONGLIANG" userId="1313195f-680b-48f7-a0b2-438a8902a129" providerId="ADAL" clId="{14210264-4845-344A-B5CA-0AA1A05ECF2C}" dt="2018-08-03T04:12:29.386" v="639" actId="14100"/>
          <ac:graphicFrameMkLst>
            <pc:docMk/>
            <pc:sldMk cId="749456236" sldId="326"/>
            <ac:graphicFrameMk id="24" creationId="{E73C13F9-4891-3646-B794-6FB3F47DC21D}"/>
          </ac:graphicFrameMkLst>
        </pc:graphicFrameChg>
      </pc:sldChg>
      <pc:sldChg chg="delSp modSp modNotesTx">
        <pc:chgData name="MUDONGLIANG" userId="1313195f-680b-48f7-a0b2-438a8902a129" providerId="ADAL" clId="{14210264-4845-344A-B5CA-0AA1A05ECF2C}" dt="2018-08-06T00:40:10.966" v="5469" actId="20577"/>
        <pc:sldMkLst>
          <pc:docMk/>
          <pc:sldMk cId="4249895732" sldId="327"/>
        </pc:sldMkLst>
        <pc:spChg chg="mod">
          <ac:chgData name="MUDONGLIANG" userId="1313195f-680b-48f7-a0b2-438a8902a129" providerId="ADAL" clId="{14210264-4845-344A-B5CA-0AA1A05ECF2C}" dt="2018-08-03T04:14:13.557" v="685" actId="1076"/>
          <ac:spMkLst>
            <pc:docMk/>
            <pc:sldMk cId="4249895732" sldId="327"/>
            <ac:spMk id="2" creationId="{78516680-4AD2-44FA-9AFA-1DC921EE3C52}"/>
          </ac:spMkLst>
        </pc:spChg>
        <pc:spChg chg="mod">
          <ac:chgData name="MUDONGLIANG" userId="1313195f-680b-48f7-a0b2-438a8902a129" providerId="ADAL" clId="{14210264-4845-344A-B5CA-0AA1A05ECF2C}" dt="2018-08-03T04:14:01.393" v="683" actId="1038"/>
          <ac:spMkLst>
            <pc:docMk/>
            <pc:sldMk cId="4249895732" sldId="327"/>
            <ac:spMk id="17" creationId="{B24AB13B-BB4B-5A4A-AA07-D5F698DF442B}"/>
          </ac:spMkLst>
        </pc:spChg>
        <pc:spChg chg="del">
          <ac:chgData name="MUDONGLIANG" userId="1313195f-680b-48f7-a0b2-438a8902a129" providerId="ADAL" clId="{14210264-4845-344A-B5CA-0AA1A05ECF2C}" dt="2018-08-03T04:14:18.527" v="686" actId="478"/>
          <ac:spMkLst>
            <pc:docMk/>
            <pc:sldMk cId="4249895732" sldId="327"/>
            <ac:spMk id="22" creationId="{3E072589-229B-BC48-B724-29C7534EF52B}"/>
          </ac:spMkLst>
        </pc:spChg>
        <pc:spChg chg="del">
          <ac:chgData name="MUDONGLIANG" userId="1313195f-680b-48f7-a0b2-438a8902a129" providerId="ADAL" clId="{14210264-4845-344A-B5CA-0AA1A05ECF2C}" dt="2018-08-03T04:14:18.527" v="686" actId="478"/>
          <ac:spMkLst>
            <pc:docMk/>
            <pc:sldMk cId="4249895732" sldId="327"/>
            <ac:spMk id="26" creationId="{824A98FA-8660-DE4B-9DC8-7320E52F93F3}"/>
          </ac:spMkLst>
        </pc:spChg>
        <pc:spChg chg="del">
          <ac:chgData name="MUDONGLIANG" userId="1313195f-680b-48f7-a0b2-438a8902a129" providerId="ADAL" clId="{14210264-4845-344A-B5CA-0AA1A05ECF2C}" dt="2018-08-03T04:14:18.527" v="686" actId="478"/>
          <ac:spMkLst>
            <pc:docMk/>
            <pc:sldMk cId="4249895732" sldId="327"/>
            <ac:spMk id="27" creationId="{E7B71D31-363B-CB46-8212-3A3337B681E8}"/>
          </ac:spMkLst>
        </pc:spChg>
        <pc:spChg chg="del">
          <ac:chgData name="MUDONGLIANG" userId="1313195f-680b-48f7-a0b2-438a8902a129" providerId="ADAL" clId="{14210264-4845-344A-B5CA-0AA1A05ECF2C}" dt="2018-08-03T04:14:18.527" v="686" actId="478"/>
          <ac:spMkLst>
            <pc:docMk/>
            <pc:sldMk cId="4249895732" sldId="327"/>
            <ac:spMk id="28" creationId="{3690660C-C8FD-6148-86EE-0B437ABAE4E7}"/>
          </ac:spMkLst>
        </pc:spChg>
        <pc:spChg chg="del">
          <ac:chgData name="MUDONGLIANG" userId="1313195f-680b-48f7-a0b2-438a8902a129" providerId="ADAL" clId="{14210264-4845-344A-B5CA-0AA1A05ECF2C}" dt="2018-08-03T04:14:18.527" v="686" actId="478"/>
          <ac:spMkLst>
            <pc:docMk/>
            <pc:sldMk cId="4249895732" sldId="327"/>
            <ac:spMk id="29" creationId="{E7E1C39F-4144-AD4B-B5BF-19EE94EF99D2}"/>
          </ac:spMkLst>
        </pc:spChg>
        <pc:spChg chg="del">
          <ac:chgData name="MUDONGLIANG" userId="1313195f-680b-48f7-a0b2-438a8902a129" providerId="ADAL" clId="{14210264-4845-344A-B5CA-0AA1A05ECF2C}" dt="2018-08-03T04:14:18.527" v="686" actId="478"/>
          <ac:spMkLst>
            <pc:docMk/>
            <pc:sldMk cId="4249895732" sldId="327"/>
            <ac:spMk id="30" creationId="{17BA629F-80FC-0743-B1F1-54DC056596D0}"/>
          </ac:spMkLst>
        </pc:spChg>
        <pc:spChg chg="del">
          <ac:chgData name="MUDONGLIANG" userId="1313195f-680b-48f7-a0b2-438a8902a129" providerId="ADAL" clId="{14210264-4845-344A-B5CA-0AA1A05ECF2C}" dt="2018-08-03T04:14:18.527" v="686" actId="478"/>
          <ac:spMkLst>
            <pc:docMk/>
            <pc:sldMk cId="4249895732" sldId="327"/>
            <ac:spMk id="31" creationId="{C90A34E6-FF5C-EA43-9F72-84141F6D9B77}"/>
          </ac:spMkLst>
        </pc:spChg>
        <pc:spChg chg="del">
          <ac:chgData name="MUDONGLIANG" userId="1313195f-680b-48f7-a0b2-438a8902a129" providerId="ADAL" clId="{14210264-4845-344A-B5CA-0AA1A05ECF2C}" dt="2018-08-03T04:14:18.527" v="686" actId="478"/>
          <ac:spMkLst>
            <pc:docMk/>
            <pc:sldMk cId="4249895732" sldId="327"/>
            <ac:spMk id="32" creationId="{CCF8F633-8DE1-7042-BF82-72D0E9F0B366}"/>
          </ac:spMkLst>
        </pc:spChg>
        <pc:graphicFrameChg chg="mod">
          <ac:chgData name="MUDONGLIANG" userId="1313195f-680b-48f7-a0b2-438a8902a129" providerId="ADAL" clId="{14210264-4845-344A-B5CA-0AA1A05ECF2C}" dt="2018-08-03T04:13:54.655" v="661" actId="1076"/>
          <ac:graphicFrameMkLst>
            <pc:docMk/>
            <pc:sldMk cId="4249895732" sldId="327"/>
            <ac:graphicFrameMk id="24" creationId="{54832217-C516-E643-8694-41AE10881F2C}"/>
          </ac:graphicFrameMkLst>
        </pc:graphicFrameChg>
      </pc:sldChg>
      <pc:sldChg chg="delSp modSp modNotesTx">
        <pc:chgData name="MUDONGLIANG" userId="1313195f-680b-48f7-a0b2-438a8902a129" providerId="ADAL" clId="{14210264-4845-344A-B5CA-0AA1A05ECF2C}" dt="2018-08-06T00:40:21.822" v="5497" actId="20577"/>
        <pc:sldMkLst>
          <pc:docMk/>
          <pc:sldMk cId="3973181778" sldId="328"/>
        </pc:sldMkLst>
        <pc:spChg chg="mod">
          <ac:chgData name="MUDONGLIANG" userId="1313195f-680b-48f7-a0b2-438a8902a129" providerId="ADAL" clId="{14210264-4845-344A-B5CA-0AA1A05ECF2C}" dt="2018-08-04T18:44:13.100" v="3189" actId="20577"/>
          <ac:spMkLst>
            <pc:docMk/>
            <pc:sldMk cId="3973181778" sldId="328"/>
            <ac:spMk id="17" creationId="{E19CD9F0-BA13-9340-851E-F52AFBFCBF8A}"/>
          </ac:spMkLst>
        </pc:spChg>
        <pc:spChg chg="del">
          <ac:chgData name="MUDONGLIANG" userId="1313195f-680b-48f7-a0b2-438a8902a129" providerId="ADAL" clId="{14210264-4845-344A-B5CA-0AA1A05ECF2C}" dt="2018-08-03T04:14:28.055" v="687" actId="478"/>
          <ac:spMkLst>
            <pc:docMk/>
            <pc:sldMk cId="3973181778" sldId="328"/>
            <ac:spMk id="27" creationId="{523EDF35-9788-664A-8C60-1A3AC2C153C9}"/>
          </ac:spMkLst>
        </pc:spChg>
        <pc:spChg chg="del mod">
          <ac:chgData name="MUDONGLIANG" userId="1313195f-680b-48f7-a0b2-438a8902a129" providerId="ADAL" clId="{14210264-4845-344A-B5CA-0AA1A05ECF2C}" dt="2018-08-03T04:14:28.055" v="687" actId="478"/>
          <ac:spMkLst>
            <pc:docMk/>
            <pc:sldMk cId="3973181778" sldId="328"/>
            <ac:spMk id="28" creationId="{2102A8A5-9881-8545-A815-5F1F9C37FF06}"/>
          </ac:spMkLst>
        </pc:spChg>
        <pc:spChg chg="del">
          <ac:chgData name="MUDONGLIANG" userId="1313195f-680b-48f7-a0b2-438a8902a129" providerId="ADAL" clId="{14210264-4845-344A-B5CA-0AA1A05ECF2C}" dt="2018-08-03T04:14:28.055" v="687" actId="478"/>
          <ac:spMkLst>
            <pc:docMk/>
            <pc:sldMk cId="3973181778" sldId="328"/>
            <ac:spMk id="29" creationId="{116DA956-CDB8-E140-9CFC-27CC1DD06E23}"/>
          </ac:spMkLst>
        </pc:spChg>
        <pc:spChg chg="del">
          <ac:chgData name="MUDONGLIANG" userId="1313195f-680b-48f7-a0b2-438a8902a129" providerId="ADAL" clId="{14210264-4845-344A-B5CA-0AA1A05ECF2C}" dt="2018-08-03T04:14:28.055" v="687" actId="478"/>
          <ac:spMkLst>
            <pc:docMk/>
            <pc:sldMk cId="3973181778" sldId="328"/>
            <ac:spMk id="30" creationId="{219CF66F-7F57-FE49-A909-D2C5CDB8680A}"/>
          </ac:spMkLst>
        </pc:spChg>
        <pc:spChg chg="del">
          <ac:chgData name="MUDONGLIANG" userId="1313195f-680b-48f7-a0b2-438a8902a129" providerId="ADAL" clId="{14210264-4845-344A-B5CA-0AA1A05ECF2C}" dt="2018-08-03T04:14:28.055" v="687" actId="478"/>
          <ac:spMkLst>
            <pc:docMk/>
            <pc:sldMk cId="3973181778" sldId="328"/>
            <ac:spMk id="31" creationId="{20098350-E251-CF4F-A2ED-0BDCCF336214}"/>
          </ac:spMkLst>
        </pc:spChg>
        <pc:spChg chg="del">
          <ac:chgData name="MUDONGLIANG" userId="1313195f-680b-48f7-a0b2-438a8902a129" providerId="ADAL" clId="{14210264-4845-344A-B5CA-0AA1A05ECF2C}" dt="2018-08-03T04:14:28.055" v="687" actId="478"/>
          <ac:spMkLst>
            <pc:docMk/>
            <pc:sldMk cId="3973181778" sldId="328"/>
            <ac:spMk id="32" creationId="{C2463F31-DA1A-9245-BD73-51F875B66037}"/>
          </ac:spMkLst>
        </pc:spChg>
        <pc:spChg chg="del mod">
          <ac:chgData name="MUDONGLIANG" userId="1313195f-680b-48f7-a0b2-438a8902a129" providerId="ADAL" clId="{14210264-4845-344A-B5CA-0AA1A05ECF2C}" dt="2018-08-03T04:14:28.055" v="687" actId="478"/>
          <ac:spMkLst>
            <pc:docMk/>
            <pc:sldMk cId="3973181778" sldId="328"/>
            <ac:spMk id="33" creationId="{3B9B0790-A9F0-E845-9134-BE5DA7BDE0C6}"/>
          </ac:spMkLst>
        </pc:spChg>
        <pc:spChg chg="del mod">
          <ac:chgData name="MUDONGLIANG" userId="1313195f-680b-48f7-a0b2-438a8902a129" providerId="ADAL" clId="{14210264-4845-344A-B5CA-0AA1A05ECF2C}" dt="2018-08-03T04:14:28.055" v="687" actId="478"/>
          <ac:spMkLst>
            <pc:docMk/>
            <pc:sldMk cId="3973181778" sldId="328"/>
            <ac:spMk id="34" creationId="{15575031-F07C-684E-82FB-2B6C0AAFF149}"/>
          </ac:spMkLst>
        </pc:spChg>
        <pc:spChg chg="del">
          <ac:chgData name="MUDONGLIANG" userId="1313195f-680b-48f7-a0b2-438a8902a129" providerId="ADAL" clId="{14210264-4845-344A-B5CA-0AA1A05ECF2C}" dt="2018-08-03T04:14:28.055" v="687" actId="478"/>
          <ac:spMkLst>
            <pc:docMk/>
            <pc:sldMk cId="3973181778" sldId="328"/>
            <ac:spMk id="35" creationId="{2CE85AC4-361D-1846-9585-9C91F068C7ED}"/>
          </ac:spMkLst>
        </pc:spChg>
        <pc:spChg chg="del">
          <ac:chgData name="MUDONGLIANG" userId="1313195f-680b-48f7-a0b2-438a8902a129" providerId="ADAL" clId="{14210264-4845-344A-B5CA-0AA1A05ECF2C}" dt="2018-08-03T04:14:28.055" v="687" actId="478"/>
          <ac:spMkLst>
            <pc:docMk/>
            <pc:sldMk cId="3973181778" sldId="328"/>
            <ac:spMk id="36" creationId="{9B58DFC6-CD9F-144A-B601-D6284052661E}"/>
          </ac:spMkLst>
        </pc:spChg>
        <pc:graphicFrameChg chg="mod modGraphic">
          <ac:chgData name="MUDONGLIANG" userId="1313195f-680b-48f7-a0b2-438a8902a129" providerId="ADAL" clId="{14210264-4845-344A-B5CA-0AA1A05ECF2C}" dt="2018-08-03T04:13:36.248" v="660" actId="1035"/>
          <ac:graphicFrameMkLst>
            <pc:docMk/>
            <pc:sldMk cId="3973181778" sldId="328"/>
            <ac:graphicFrameMk id="24" creationId="{DD836D0F-FA69-0A4B-9EEA-FC9C66AD5611}"/>
          </ac:graphicFrameMkLst>
        </pc:graphicFrameChg>
      </pc:sldChg>
      <pc:sldChg chg="modSp">
        <pc:chgData name="MUDONGLIANG" userId="1313195f-680b-48f7-a0b2-438a8902a129" providerId="ADAL" clId="{14210264-4845-344A-B5CA-0AA1A05ECF2C}" dt="2018-08-04T18:25:02.568" v="2311" actId="20577"/>
        <pc:sldMkLst>
          <pc:docMk/>
          <pc:sldMk cId="3064247227" sldId="330"/>
        </pc:sldMkLst>
        <pc:spChg chg="mod">
          <ac:chgData name="MUDONGLIANG" userId="1313195f-680b-48f7-a0b2-438a8902a129" providerId="ADAL" clId="{14210264-4845-344A-B5CA-0AA1A05ECF2C}" dt="2018-08-04T18:25:02.568" v="2311" actId="20577"/>
          <ac:spMkLst>
            <pc:docMk/>
            <pc:sldMk cId="3064247227" sldId="330"/>
            <ac:spMk id="3" creationId="{14D40DA4-3EBE-984E-9C49-7367C61B60A0}"/>
          </ac:spMkLst>
        </pc:spChg>
      </pc:sldChg>
      <pc:sldChg chg="modSp">
        <pc:chgData name="MUDONGLIANG" userId="1313195f-680b-48f7-a0b2-438a8902a129" providerId="ADAL" clId="{14210264-4845-344A-B5CA-0AA1A05ECF2C}" dt="2018-08-04T18:25:28.111" v="2346" actId="20577"/>
        <pc:sldMkLst>
          <pc:docMk/>
          <pc:sldMk cId="2045730385" sldId="331"/>
        </pc:sldMkLst>
        <pc:spChg chg="mod">
          <ac:chgData name="MUDONGLIANG" userId="1313195f-680b-48f7-a0b2-438a8902a129" providerId="ADAL" clId="{14210264-4845-344A-B5CA-0AA1A05ECF2C}" dt="2018-08-04T18:25:28.111" v="2346" actId="20577"/>
          <ac:spMkLst>
            <pc:docMk/>
            <pc:sldMk cId="2045730385" sldId="331"/>
            <ac:spMk id="3" creationId="{14D40DA4-3EBE-984E-9C49-7367C61B60A0}"/>
          </ac:spMkLst>
        </pc:spChg>
      </pc:sldChg>
      <pc:sldChg chg="modSp">
        <pc:chgData name="MUDONGLIANG" userId="1313195f-680b-48f7-a0b2-438a8902a129" providerId="ADAL" clId="{14210264-4845-344A-B5CA-0AA1A05ECF2C}" dt="2018-08-04T18:25:51.669" v="2360" actId="20577"/>
        <pc:sldMkLst>
          <pc:docMk/>
          <pc:sldMk cId="3156441076" sldId="334"/>
        </pc:sldMkLst>
        <pc:spChg chg="mod">
          <ac:chgData name="MUDONGLIANG" userId="1313195f-680b-48f7-a0b2-438a8902a129" providerId="ADAL" clId="{14210264-4845-344A-B5CA-0AA1A05ECF2C}" dt="2018-08-04T18:25:51.669" v="2360" actId="20577"/>
          <ac:spMkLst>
            <pc:docMk/>
            <pc:sldMk cId="3156441076" sldId="334"/>
            <ac:spMk id="3" creationId="{14D40DA4-3EBE-984E-9C49-7367C61B60A0}"/>
          </ac:spMkLst>
        </pc:spChg>
      </pc:sldChg>
      <pc:sldChg chg="del">
        <pc:chgData name="MUDONGLIANG" userId="1313195f-680b-48f7-a0b2-438a8902a129" providerId="ADAL" clId="{14210264-4845-344A-B5CA-0AA1A05ECF2C}" dt="2018-08-05T16:20:15.605" v="5284" actId="2696"/>
        <pc:sldMkLst>
          <pc:docMk/>
          <pc:sldMk cId="4176752440" sldId="335"/>
        </pc:sldMkLst>
      </pc:sldChg>
      <pc:sldChg chg="modSp modNotesTx">
        <pc:chgData name="MUDONGLIANG" userId="1313195f-680b-48f7-a0b2-438a8902a129" providerId="ADAL" clId="{14210264-4845-344A-B5CA-0AA1A05ECF2C}" dt="2018-08-04T21:29:32.450" v="4057" actId="20577"/>
        <pc:sldMkLst>
          <pc:docMk/>
          <pc:sldMk cId="2885229143" sldId="336"/>
        </pc:sldMkLst>
        <pc:spChg chg="mod">
          <ac:chgData name="MUDONGLIANG" userId="1313195f-680b-48f7-a0b2-438a8902a129" providerId="ADAL" clId="{14210264-4845-344A-B5CA-0AA1A05ECF2C}" dt="2018-08-04T18:22:48.163" v="2282" actId="20577"/>
          <ac:spMkLst>
            <pc:docMk/>
            <pc:sldMk cId="2885229143" sldId="336"/>
            <ac:spMk id="7" creationId="{A71B228B-BC4D-BE4D-AC53-577D1DD975A7}"/>
          </ac:spMkLst>
        </pc:spChg>
        <pc:spChg chg="mod">
          <ac:chgData name="MUDONGLIANG" userId="1313195f-680b-48f7-a0b2-438a8902a129" providerId="ADAL" clId="{14210264-4845-344A-B5CA-0AA1A05ECF2C}" dt="2018-08-04T19:01:35.011" v="3447" actId="167"/>
          <ac:spMkLst>
            <pc:docMk/>
            <pc:sldMk cId="2885229143" sldId="336"/>
            <ac:spMk id="9" creationId="{74227F07-5253-FE41-B38A-31CDB91A7C99}"/>
          </ac:spMkLst>
        </pc:spChg>
        <pc:graphicFrameChg chg="mod modGraphic">
          <ac:chgData name="MUDONGLIANG" userId="1313195f-680b-48f7-a0b2-438a8902a129" providerId="ADAL" clId="{14210264-4845-344A-B5CA-0AA1A05ECF2C}" dt="2018-08-04T18:23:30.615" v="2291" actId="1038"/>
          <ac:graphicFrameMkLst>
            <pc:docMk/>
            <pc:sldMk cId="2885229143" sldId="336"/>
            <ac:graphicFrameMk id="10" creationId="{B609A86A-C5C5-FE49-8D3F-8CBB15F21374}"/>
          </ac:graphicFrameMkLst>
        </pc:graphicFrameChg>
      </pc:sldChg>
      <pc:sldChg chg="modSp modAnim modNotesTx">
        <pc:chgData name="MUDONGLIANG" userId="1313195f-680b-48f7-a0b2-438a8902a129" providerId="ADAL" clId="{14210264-4845-344A-B5CA-0AA1A05ECF2C}" dt="2018-08-05T16:15:44.437" v="5277" actId="20577"/>
        <pc:sldMkLst>
          <pc:docMk/>
          <pc:sldMk cId="2022828244" sldId="338"/>
        </pc:sldMkLst>
        <pc:spChg chg="mod">
          <ac:chgData name="MUDONGLIANG" userId="1313195f-680b-48f7-a0b2-438a8902a129" providerId="ADAL" clId="{14210264-4845-344A-B5CA-0AA1A05ECF2C}" dt="2018-08-04T19:08:50.979" v="3470" actId="1035"/>
          <ac:spMkLst>
            <pc:docMk/>
            <pc:sldMk cId="2022828244" sldId="338"/>
            <ac:spMk id="5" creationId="{9F6CC3E5-4DF5-4549-A4BC-D8AB0F6D4F14}"/>
          </ac:spMkLst>
        </pc:spChg>
        <pc:spChg chg="mod">
          <ac:chgData name="MUDONGLIANG" userId="1313195f-680b-48f7-a0b2-438a8902a129" providerId="ADAL" clId="{14210264-4845-344A-B5CA-0AA1A05ECF2C}" dt="2018-08-04T19:10:42.434" v="3481" actId="14100"/>
          <ac:spMkLst>
            <pc:docMk/>
            <pc:sldMk cId="2022828244" sldId="338"/>
            <ac:spMk id="13" creationId="{1548C648-C968-604C-A4CD-AF3AFA570B62}"/>
          </ac:spMkLst>
        </pc:spChg>
        <pc:spChg chg="mod">
          <ac:chgData name="MUDONGLIANG" userId="1313195f-680b-48f7-a0b2-438a8902a129" providerId="ADAL" clId="{14210264-4845-344A-B5CA-0AA1A05ECF2C}" dt="2018-08-04T19:11:01.128" v="3486" actId="14100"/>
          <ac:spMkLst>
            <pc:docMk/>
            <pc:sldMk cId="2022828244" sldId="338"/>
            <ac:spMk id="14" creationId="{CAB103B3-AE91-DA4F-A3A2-D3E089796B72}"/>
          </ac:spMkLst>
        </pc:spChg>
        <pc:spChg chg="mod">
          <ac:chgData name="MUDONGLIANG" userId="1313195f-680b-48f7-a0b2-438a8902a129" providerId="ADAL" clId="{14210264-4845-344A-B5CA-0AA1A05ECF2C}" dt="2018-08-04T19:10:57.353" v="3485" actId="1076"/>
          <ac:spMkLst>
            <pc:docMk/>
            <pc:sldMk cId="2022828244" sldId="338"/>
            <ac:spMk id="15" creationId="{E79E8DAA-2F27-1B44-98B2-BDCBD2413273}"/>
          </ac:spMkLst>
        </pc:spChg>
        <pc:spChg chg="mod">
          <ac:chgData name="MUDONGLIANG" userId="1313195f-680b-48f7-a0b2-438a8902a129" providerId="ADAL" clId="{14210264-4845-344A-B5CA-0AA1A05ECF2C}" dt="2018-08-04T19:12:52.727" v="3554" actId="20577"/>
          <ac:spMkLst>
            <pc:docMk/>
            <pc:sldMk cId="2022828244" sldId="338"/>
            <ac:spMk id="16" creationId="{B31728C2-6FA1-D846-825D-90784E0D5E90}"/>
          </ac:spMkLst>
        </pc:spChg>
      </pc:sldChg>
      <pc:sldChg chg="modSp">
        <pc:chgData name="MUDONGLIANG" userId="1313195f-680b-48f7-a0b2-438a8902a129" providerId="ADAL" clId="{14210264-4845-344A-B5CA-0AA1A05ECF2C}" dt="2018-08-05T16:21:21.156" v="5299" actId="20577"/>
        <pc:sldMkLst>
          <pc:docMk/>
          <pc:sldMk cId="1383863756" sldId="339"/>
        </pc:sldMkLst>
        <pc:spChg chg="mod">
          <ac:chgData name="MUDONGLIANG" userId="1313195f-680b-48f7-a0b2-438a8902a129" providerId="ADAL" clId="{14210264-4845-344A-B5CA-0AA1A05ECF2C}" dt="2018-08-05T16:21:21.156" v="5299" actId="20577"/>
          <ac:spMkLst>
            <pc:docMk/>
            <pc:sldMk cId="1383863756" sldId="339"/>
            <ac:spMk id="2" creationId="{1BE590F3-45AA-F94C-93E5-F045966580C7}"/>
          </ac:spMkLst>
        </pc:spChg>
      </pc:sldChg>
      <pc:sldChg chg="modSp modNotesTx">
        <pc:chgData name="MUDONGLIANG" userId="1313195f-680b-48f7-a0b2-438a8902a129" providerId="ADAL" clId="{14210264-4845-344A-B5CA-0AA1A05ECF2C}" dt="2018-08-06T00:41:18.552" v="5528" actId="20577"/>
        <pc:sldMkLst>
          <pc:docMk/>
          <pc:sldMk cId="3822430153" sldId="342"/>
        </pc:sldMkLst>
        <pc:spChg chg="mod">
          <ac:chgData name="MUDONGLIANG" userId="1313195f-680b-48f7-a0b2-438a8902a129" providerId="ADAL" clId="{14210264-4845-344A-B5CA-0AA1A05ECF2C}" dt="2018-08-05T16:07:43.169" v="5047" actId="20577"/>
          <ac:spMkLst>
            <pc:docMk/>
            <pc:sldMk cId="3822430153" sldId="342"/>
            <ac:spMk id="9" creationId="{2F94B042-6EFD-5346-B901-270E94F9CCEE}"/>
          </ac:spMkLst>
        </pc:spChg>
      </pc:sldChg>
      <pc:sldChg chg="modSp modNotesTx">
        <pc:chgData name="MUDONGLIANG" userId="1313195f-680b-48f7-a0b2-438a8902a129" providerId="ADAL" clId="{14210264-4845-344A-B5CA-0AA1A05ECF2C}" dt="2018-08-05T16:13:22.657" v="5252" actId="14100"/>
        <pc:sldMkLst>
          <pc:docMk/>
          <pc:sldMk cId="33740827" sldId="343"/>
        </pc:sldMkLst>
        <pc:spChg chg="mod">
          <ac:chgData name="MUDONGLIANG" userId="1313195f-680b-48f7-a0b2-438a8902a129" providerId="ADAL" clId="{14210264-4845-344A-B5CA-0AA1A05ECF2C}" dt="2018-08-05T16:13:22.657" v="5252" actId="14100"/>
          <ac:spMkLst>
            <pc:docMk/>
            <pc:sldMk cId="33740827" sldId="343"/>
            <ac:spMk id="3" creationId="{BE39C02A-9224-C746-B13C-66A7E9ABD9F0}"/>
          </ac:spMkLst>
        </pc:spChg>
        <pc:spChg chg="mod">
          <ac:chgData name="MUDONGLIANG" userId="1313195f-680b-48f7-a0b2-438a8902a129" providerId="ADAL" clId="{14210264-4845-344A-B5CA-0AA1A05ECF2C}" dt="2018-08-05T16:08:48.857" v="5080" actId="14100"/>
          <ac:spMkLst>
            <pc:docMk/>
            <pc:sldMk cId="33740827" sldId="343"/>
            <ac:spMk id="21" creationId="{5D4F415F-B4D6-524F-A61D-F68ED071BABD}"/>
          </ac:spMkLst>
        </pc:spChg>
        <pc:grpChg chg="mod">
          <ac:chgData name="MUDONGLIANG" userId="1313195f-680b-48f7-a0b2-438a8902a129" providerId="ADAL" clId="{14210264-4845-344A-B5CA-0AA1A05ECF2C}" dt="2018-08-05T16:08:53.564" v="5081" actId="14100"/>
          <ac:grpSpMkLst>
            <pc:docMk/>
            <pc:sldMk cId="33740827" sldId="343"/>
            <ac:grpSpMk id="17" creationId="{3C7CC9CC-CC99-4D42-A265-4C32068F26F0}"/>
          </ac:grpSpMkLst>
        </pc:grpChg>
        <pc:cxnChg chg="mod">
          <ac:chgData name="MUDONGLIANG" userId="1313195f-680b-48f7-a0b2-438a8902a129" providerId="ADAL" clId="{14210264-4845-344A-B5CA-0AA1A05ECF2C}" dt="2018-08-05T16:08:48.857" v="5080" actId="14100"/>
          <ac:cxnSpMkLst>
            <pc:docMk/>
            <pc:sldMk cId="33740827" sldId="343"/>
            <ac:cxnSpMk id="22" creationId="{7B3D741D-3C64-1D46-B051-E1C29CAE74D9}"/>
          </ac:cxnSpMkLst>
        </pc:cxnChg>
      </pc:sldChg>
      <pc:sldChg chg="del">
        <pc:chgData name="MUDONGLIANG" userId="1313195f-680b-48f7-a0b2-438a8902a129" providerId="ADAL" clId="{14210264-4845-344A-B5CA-0AA1A05ECF2C}" dt="2018-08-05T16:20:35.002" v="5287" actId="2696"/>
        <pc:sldMkLst>
          <pc:docMk/>
          <pc:sldMk cId="3236571703" sldId="344"/>
        </pc:sldMkLst>
      </pc:sldChg>
      <pc:sldChg chg="del">
        <pc:chgData name="MUDONGLIANG" userId="1313195f-680b-48f7-a0b2-438a8902a129" providerId="ADAL" clId="{14210264-4845-344A-B5CA-0AA1A05ECF2C}" dt="2018-08-05T16:20:30.872" v="5286" actId="2696"/>
        <pc:sldMkLst>
          <pc:docMk/>
          <pc:sldMk cId="489507979" sldId="345"/>
        </pc:sldMkLst>
      </pc:sldChg>
      <pc:sldChg chg="modNotesTx">
        <pc:chgData name="MUDONGLIANG" userId="1313195f-680b-48f7-a0b2-438a8902a129" providerId="ADAL" clId="{14210264-4845-344A-B5CA-0AA1A05ECF2C}" dt="2018-08-04T17:51:06.222" v="1713" actId="20577"/>
        <pc:sldMkLst>
          <pc:docMk/>
          <pc:sldMk cId="3001760189" sldId="346"/>
        </pc:sldMkLst>
      </pc:sldChg>
      <pc:sldChg chg="modSp">
        <pc:chgData name="MUDONGLIANG" userId="1313195f-680b-48f7-a0b2-438a8902a129" providerId="ADAL" clId="{14210264-4845-344A-B5CA-0AA1A05ECF2C}" dt="2018-08-04T18:26:16.493" v="2364" actId="20577"/>
        <pc:sldMkLst>
          <pc:docMk/>
          <pc:sldMk cId="1092986927" sldId="347"/>
        </pc:sldMkLst>
        <pc:graphicFrameChg chg="modGraphic">
          <ac:chgData name="MUDONGLIANG" userId="1313195f-680b-48f7-a0b2-438a8902a129" providerId="ADAL" clId="{14210264-4845-344A-B5CA-0AA1A05ECF2C}" dt="2018-08-04T18:26:16.493" v="2364" actId="20577"/>
          <ac:graphicFrameMkLst>
            <pc:docMk/>
            <pc:sldMk cId="1092986927" sldId="347"/>
            <ac:graphicFrameMk id="5" creationId="{32F4C76E-A4C9-5447-BDAA-95B5651A8C42}"/>
          </ac:graphicFrameMkLst>
        </pc:graphicFrameChg>
      </pc:sldChg>
      <pc:sldChg chg="addSp delSp modSp mod modNotesTx">
        <pc:chgData name="MUDONGLIANG" userId="1313195f-680b-48f7-a0b2-438a8902a129" providerId="ADAL" clId="{14210264-4845-344A-B5CA-0AA1A05ECF2C}" dt="2018-08-06T00:24:11.637" v="5306" actId="20577"/>
        <pc:sldMkLst>
          <pc:docMk/>
          <pc:sldMk cId="1425949950" sldId="348"/>
        </pc:sldMkLst>
        <pc:spChg chg="mod">
          <ac:chgData name="MUDONGLIANG" userId="1313195f-680b-48f7-a0b2-438a8902a129" providerId="ADAL" clId="{14210264-4845-344A-B5CA-0AA1A05ECF2C}" dt="2018-08-05T00:50:30.656" v="4764" actId="20577"/>
          <ac:spMkLst>
            <pc:docMk/>
            <pc:sldMk cId="1425949950" sldId="348"/>
            <ac:spMk id="3" creationId="{E04A8BAA-EBD0-7F4D-92D9-C75AD2254A25}"/>
          </ac:spMkLst>
        </pc:spChg>
        <pc:graphicFrameChg chg="add del">
          <ac:chgData name="MUDONGLIANG" userId="1313195f-680b-48f7-a0b2-438a8902a129" providerId="ADAL" clId="{14210264-4845-344A-B5CA-0AA1A05ECF2C}" dt="2018-08-04T02:21:43.605" v="1386" actId="1957"/>
          <ac:graphicFrameMkLst>
            <pc:docMk/>
            <pc:sldMk cId="1425949950" sldId="348"/>
            <ac:graphicFrameMk id="6" creationId="{36EE1E19-C204-8747-9F20-D995194C36C7}"/>
          </ac:graphicFrameMkLst>
        </pc:graphicFrameChg>
        <pc:graphicFrameChg chg="add mod modGraphic">
          <ac:chgData name="MUDONGLIANG" userId="1313195f-680b-48f7-a0b2-438a8902a129" providerId="ADAL" clId="{14210264-4845-344A-B5CA-0AA1A05ECF2C}" dt="2018-08-05T15:54:54.359" v="4782" actId="20577"/>
          <ac:graphicFrameMkLst>
            <pc:docMk/>
            <pc:sldMk cId="1425949950" sldId="348"/>
            <ac:graphicFrameMk id="6" creationId="{72CBD662-84C4-3F4F-8397-3B0D0A1C8629}"/>
          </ac:graphicFrameMkLst>
        </pc:graphicFrameChg>
      </pc:sldChg>
      <pc:sldChg chg="addSp modSp">
        <pc:chgData name="MUDONGLIANG" userId="1313195f-680b-48f7-a0b2-438a8902a129" providerId="ADAL" clId="{14210264-4845-344A-B5CA-0AA1A05ECF2C}" dt="2018-08-05T16:21:44.932" v="5300"/>
        <pc:sldMkLst>
          <pc:docMk/>
          <pc:sldMk cId="3565398407" sldId="349"/>
        </pc:sldMkLst>
        <pc:spChg chg="mod">
          <ac:chgData name="MUDONGLIANG" userId="1313195f-680b-48f7-a0b2-438a8902a129" providerId="ADAL" clId="{14210264-4845-344A-B5CA-0AA1A05ECF2C}" dt="2018-08-05T16:19:20.651" v="5282" actId="20577"/>
          <ac:spMkLst>
            <pc:docMk/>
            <pc:sldMk cId="3565398407" sldId="349"/>
            <ac:spMk id="3" creationId="{EB75176B-DF73-7345-986A-7474689A45D0}"/>
          </ac:spMkLst>
        </pc:spChg>
        <pc:spChg chg="add">
          <ac:chgData name="MUDONGLIANG" userId="1313195f-680b-48f7-a0b2-438a8902a129" providerId="ADAL" clId="{14210264-4845-344A-B5CA-0AA1A05ECF2C}" dt="2018-08-05T16:21:44.932" v="5300"/>
          <ac:spMkLst>
            <pc:docMk/>
            <pc:sldMk cId="3565398407" sldId="349"/>
            <ac:spMk id="5" creationId="{EFB3AD11-6CE6-CA43-BD22-5B570306E04C}"/>
          </ac:spMkLst>
        </pc:spChg>
      </pc:sldChg>
    </pc:docChg>
  </pc:docChgLst>
  <pc:docChgLst>
    <pc:chgData name="MUDONGLIANG" userId="S::dzm77@ist.psu.edu::1313195f-680b-48f7-a0b2-438a8902a129" providerId="AD" clId="Web-{031EAB4B-6C6F-EA76-7FA2-D93DAD6B3CAE}"/>
    <pc:docChg chg="addSld delSld modSld sldOrd">
      <pc:chgData name="MUDONGLIANG" userId="S::dzm77@ist.psu.edu::1313195f-680b-48f7-a0b2-438a8902a129" providerId="AD" clId="Web-{031EAB4B-6C6F-EA76-7FA2-D93DAD6B3CAE}" dt="2018-07-27T16:00:40.351" v="166" actId="20577"/>
      <pc:docMkLst>
        <pc:docMk/>
      </pc:docMkLst>
      <pc:sldChg chg="modNotes">
        <pc:chgData name="MUDONGLIANG" userId="S::dzm77@ist.psu.edu::1313195f-680b-48f7-a0b2-438a8902a129" providerId="AD" clId="Web-{031EAB4B-6C6F-EA76-7FA2-D93DAD6B3CAE}" dt="2018-07-27T15:35:12.444" v="3"/>
        <pc:sldMkLst>
          <pc:docMk/>
          <pc:sldMk cId="3744881274" sldId="274"/>
        </pc:sldMkLst>
      </pc:sldChg>
      <pc:sldChg chg="addSp delSp modSp new modNotes">
        <pc:chgData name="MUDONGLIANG" userId="S::dzm77@ist.psu.edu::1313195f-680b-48f7-a0b2-438a8902a129" providerId="AD" clId="Web-{031EAB4B-6C6F-EA76-7FA2-D93DAD6B3CAE}" dt="2018-07-27T16:00:39.570" v="165" actId="20577"/>
        <pc:sldMkLst>
          <pc:docMk/>
          <pc:sldMk cId="3466588092" sldId="312"/>
        </pc:sldMkLst>
        <pc:spChg chg="mod">
          <ac:chgData name="MUDONGLIANG" userId="S::dzm77@ist.psu.edu::1313195f-680b-48f7-a0b2-438a8902a129" providerId="AD" clId="Web-{031EAB4B-6C6F-EA76-7FA2-D93DAD6B3CAE}" dt="2018-07-27T15:47:40.974" v="66" actId="20577"/>
          <ac:spMkLst>
            <pc:docMk/>
            <pc:sldMk cId="3466588092" sldId="312"/>
            <ac:spMk id="2" creationId="{4EA0A36A-BB46-4D1F-8CC6-A2AAD7F7D569}"/>
          </ac:spMkLst>
        </pc:spChg>
        <pc:spChg chg="del mod">
          <ac:chgData name="MUDONGLIANG" userId="S::dzm77@ist.psu.edu::1313195f-680b-48f7-a0b2-438a8902a129" providerId="AD" clId="Web-{031EAB4B-6C6F-EA76-7FA2-D93DAD6B3CAE}" dt="2018-07-27T15:58:51.162" v="150"/>
          <ac:spMkLst>
            <pc:docMk/>
            <pc:sldMk cId="3466588092" sldId="312"/>
            <ac:spMk id="3" creationId="{8BE23CF8-4FA0-4CAF-9EF2-E8551310FB9B}"/>
          </ac:spMkLst>
        </pc:spChg>
        <pc:spChg chg="add mod">
          <ac:chgData name="MUDONGLIANG" userId="S::dzm77@ist.psu.edu::1313195f-680b-48f7-a0b2-438a8902a129" providerId="AD" clId="Web-{031EAB4B-6C6F-EA76-7FA2-D93DAD6B3CAE}" dt="2018-07-27T15:53:18.093" v="95" actId="1076"/>
          <ac:spMkLst>
            <pc:docMk/>
            <pc:sldMk cId="3466588092" sldId="312"/>
            <ac:spMk id="6" creationId="{0A77887A-F0D6-4C09-90CB-32F04F1675E4}"/>
          </ac:spMkLst>
        </pc:spChg>
        <pc:spChg chg="add mod">
          <ac:chgData name="MUDONGLIANG" userId="S::dzm77@ist.psu.edu::1313195f-680b-48f7-a0b2-438a8902a129" providerId="AD" clId="Web-{031EAB4B-6C6F-EA76-7FA2-D93DAD6B3CAE}" dt="2018-07-27T15:53:18.108" v="96" actId="1076"/>
          <ac:spMkLst>
            <pc:docMk/>
            <pc:sldMk cId="3466588092" sldId="312"/>
            <ac:spMk id="8" creationId="{F56B4641-8197-4749-8809-0F2572A480FE}"/>
          </ac:spMkLst>
        </pc:spChg>
        <pc:spChg chg="add mod">
          <ac:chgData name="MUDONGLIANG" userId="S::dzm77@ist.psu.edu::1313195f-680b-48f7-a0b2-438a8902a129" providerId="AD" clId="Web-{031EAB4B-6C6F-EA76-7FA2-D93DAD6B3CAE}" dt="2018-07-27T15:55:43.845" v="128" actId="20577"/>
          <ac:spMkLst>
            <pc:docMk/>
            <pc:sldMk cId="3466588092" sldId="312"/>
            <ac:spMk id="10" creationId="{6A866FB2-CDDB-4735-A1DB-EFBED5DFBCE0}"/>
          </ac:spMkLst>
        </pc:spChg>
        <pc:spChg chg="add del mod">
          <ac:chgData name="MUDONGLIANG" userId="S::dzm77@ist.psu.edu::1313195f-680b-48f7-a0b2-438a8902a129" providerId="AD" clId="Web-{031EAB4B-6C6F-EA76-7FA2-D93DAD6B3CAE}" dt="2018-07-27T15:58:57.959" v="151"/>
          <ac:spMkLst>
            <pc:docMk/>
            <pc:sldMk cId="3466588092" sldId="312"/>
            <ac:spMk id="12" creationId="{A3B321BF-8BF5-49AF-86F8-E63D39679406}"/>
          </ac:spMkLst>
        </pc:spChg>
        <pc:spChg chg="add mod">
          <ac:chgData name="MUDONGLIANG" userId="S::dzm77@ist.psu.edu::1313195f-680b-48f7-a0b2-438a8902a129" providerId="AD" clId="Web-{031EAB4B-6C6F-EA76-7FA2-D93DAD6B3CAE}" dt="2018-07-27T16:00:39.570" v="165" actId="20577"/>
          <ac:spMkLst>
            <pc:docMk/>
            <pc:sldMk cId="3466588092" sldId="312"/>
            <ac:spMk id="13" creationId="{2C9884F1-6A83-4554-A0C1-4E61D01C172A}"/>
          </ac:spMkLst>
        </pc:spChg>
        <pc:cxnChg chg="add mod">
          <ac:chgData name="MUDONGLIANG" userId="S::dzm77@ist.psu.edu::1313195f-680b-48f7-a0b2-438a8902a129" providerId="AD" clId="Web-{031EAB4B-6C6F-EA76-7FA2-D93DAD6B3CAE}" dt="2018-07-27T15:53:48.062" v="100" actId="14100"/>
          <ac:cxnSpMkLst>
            <pc:docMk/>
            <pc:sldMk cId="3466588092" sldId="312"/>
            <ac:cxnSpMk id="9" creationId="{98599DA6-993E-4188-B3A0-167E3F44D446}"/>
          </ac:cxnSpMkLst>
        </pc:cxnChg>
      </pc:sldChg>
    </pc:docChg>
  </pc:docChgLst>
  <pc:docChgLst>
    <pc:chgData name="MUDONGLIANG" userId="S::dzm77@ist.psu.edu::1313195f-680b-48f7-a0b2-438a8902a129" providerId="AD" clId="Web-{82445130-5284-C87D-4373-6303DC381304}"/>
    <pc:docChg chg="modSld sldOrd">
      <pc:chgData name="MUDONGLIANG" userId="S::dzm77@ist.psu.edu::1313195f-680b-48f7-a0b2-438a8902a129" providerId="AD" clId="Web-{82445130-5284-C87D-4373-6303DC381304}" dt="2018-07-24T17:34:10.426" v="297" actId="14100"/>
      <pc:docMkLst>
        <pc:docMk/>
      </pc:docMkLst>
      <pc:sldChg chg="modNotes">
        <pc:chgData name="MUDONGLIANG" userId="S::dzm77@ist.psu.edu::1313195f-680b-48f7-a0b2-438a8902a129" providerId="AD" clId="Web-{82445130-5284-C87D-4373-6303DC381304}" dt="2018-07-24T17:02:57.002" v="88"/>
        <pc:sldMkLst>
          <pc:docMk/>
          <pc:sldMk cId="2361836777" sldId="282"/>
        </pc:sldMkLst>
      </pc:sldChg>
    </pc:docChg>
  </pc:docChgLst>
  <pc:docChgLst>
    <pc:chgData name="MUDONGLIANG" userId="S::dzm77@ist.psu.edu::1313195f-680b-48f7-a0b2-438a8902a129" providerId="AD" clId="Web-{713D6118-2CDC-7EA0-E10C-B6168ED534FF}"/>
    <pc:docChg chg="modSld sldOrd">
      <pc:chgData name="MUDONGLIANG" userId="S::dzm77@ist.psu.edu::1313195f-680b-48f7-a0b2-438a8902a129" providerId="AD" clId="Web-{713D6118-2CDC-7EA0-E10C-B6168ED534FF}" dt="2018-07-18T22:22:54.445" v="18" actId="20577"/>
      <pc:docMkLst>
        <pc:docMk/>
      </pc:docMkLst>
    </pc:docChg>
  </pc:docChgLst>
  <pc:docChgLst>
    <pc:chgData name="MUDONGLIANG" userId="S::dzm77@ist.psu.edu::1313195f-680b-48f7-a0b2-438a8902a129" providerId="AD" clId="Web-{F9553A39-A657-B8C1-A8A2-AECD7C3F207A}"/>
    <pc:docChg chg="modSld">
      <pc:chgData name="MUDONGLIANG" userId="S::dzm77@ist.psu.edu::1313195f-680b-48f7-a0b2-438a8902a129" providerId="AD" clId="Web-{F9553A39-A657-B8C1-A8A2-AECD7C3F207A}" dt="2018-07-25T15:53:23.321" v="10"/>
      <pc:docMkLst>
        <pc:docMk/>
      </pc:docMkLst>
      <pc:sldChg chg="modNotes">
        <pc:chgData name="MUDONGLIANG" userId="S::dzm77@ist.psu.edu::1313195f-680b-48f7-a0b2-438a8902a129" providerId="AD" clId="Web-{F9553A39-A657-B8C1-A8A2-AECD7C3F207A}" dt="2018-07-25T15:53:23.321" v="10"/>
        <pc:sldMkLst>
          <pc:docMk/>
          <pc:sldMk cId="0" sldId="256"/>
        </pc:sldMkLst>
      </pc:sldChg>
    </pc:docChg>
  </pc:docChgLst>
  <pc:docChgLst>
    <pc:chgData name="MUDONGLIANG" userId="S::dzm77@ist.psu.edu::1313195f-680b-48f7-a0b2-438a8902a129" providerId="AD" clId="Web-{16D7785A-8C75-860A-E155-10C40A2EF4BD}"/>
    <pc:docChg chg="modSld">
      <pc:chgData name="MUDONGLIANG" userId="S::dzm77@ist.psu.edu::1313195f-680b-48f7-a0b2-438a8902a129" providerId="AD" clId="Web-{16D7785A-8C75-860A-E155-10C40A2EF4BD}" dt="2018-07-27T21:37:57.390" v="158" actId="14100"/>
      <pc:docMkLst>
        <pc:docMk/>
      </pc:docMkLst>
      <pc:sldChg chg="addSp delSp modSp">
        <pc:chgData name="MUDONGLIANG" userId="S::dzm77@ist.psu.edu::1313195f-680b-48f7-a0b2-438a8902a129" providerId="AD" clId="Web-{16D7785A-8C75-860A-E155-10C40A2EF4BD}" dt="2018-07-27T21:37:57.390" v="158" actId="14100"/>
        <pc:sldMkLst>
          <pc:docMk/>
          <pc:sldMk cId="1693980253" sldId="310"/>
        </pc:sldMkLst>
        <pc:spChg chg="mod">
          <ac:chgData name="MUDONGLIANG" userId="S::dzm77@ist.psu.edu::1313195f-680b-48f7-a0b2-438a8902a129" providerId="AD" clId="Web-{16D7785A-8C75-860A-E155-10C40A2EF4BD}" dt="2018-07-27T21:36:39.684" v="140" actId="14100"/>
          <ac:spMkLst>
            <pc:docMk/>
            <pc:sldMk cId="1693980253" sldId="310"/>
            <ac:spMk id="3" creationId="{CAB02141-2D0D-7344-9694-26E98F7C1D94}"/>
          </ac:spMkLst>
        </pc:spChg>
        <pc:spChg chg="add del mod">
          <ac:chgData name="MUDONGLIANG" userId="S::dzm77@ist.psu.edu::1313195f-680b-48f7-a0b2-438a8902a129" providerId="AD" clId="Web-{16D7785A-8C75-860A-E155-10C40A2EF4BD}" dt="2018-07-27T21:35:38.650" v="126"/>
          <ac:spMkLst>
            <pc:docMk/>
            <pc:sldMk cId="1693980253" sldId="310"/>
            <ac:spMk id="8" creationId="{C5543931-A0B1-404C-BA11-6E181507C991}"/>
          </ac:spMkLst>
        </pc:spChg>
        <pc:spChg chg="add mod">
          <ac:chgData name="MUDONGLIANG" userId="S::dzm77@ist.psu.edu::1313195f-680b-48f7-a0b2-438a8902a129" providerId="AD" clId="Web-{16D7785A-8C75-860A-E155-10C40A2EF4BD}" dt="2018-07-27T21:36:49.966" v="142" actId="1076"/>
          <ac:spMkLst>
            <pc:docMk/>
            <pc:sldMk cId="1693980253" sldId="310"/>
            <ac:spMk id="9" creationId="{90652581-6E36-40CE-8A65-3FB22EACEEE4}"/>
          </ac:spMkLst>
        </pc:spChg>
        <pc:spChg chg="add mod">
          <ac:chgData name="MUDONGLIANG" userId="S::dzm77@ist.psu.edu::1313195f-680b-48f7-a0b2-438a8902a129" providerId="AD" clId="Web-{16D7785A-8C75-860A-E155-10C40A2EF4BD}" dt="2018-07-27T21:37:57.390" v="158" actId="14100"/>
          <ac:spMkLst>
            <pc:docMk/>
            <pc:sldMk cId="1693980253" sldId="310"/>
            <ac:spMk id="10" creationId="{BB26E1EC-9BBF-4CF9-9360-D8336A81621F}"/>
          </ac:spMkLst>
        </pc:spChg>
        <pc:spChg chg="add mod">
          <ac:chgData name="MUDONGLIANG" userId="S::dzm77@ist.psu.edu::1313195f-680b-48f7-a0b2-438a8902a129" providerId="AD" clId="Web-{16D7785A-8C75-860A-E155-10C40A2EF4BD}" dt="2018-07-27T21:37:50.327" v="157" actId="14100"/>
          <ac:spMkLst>
            <pc:docMk/>
            <pc:sldMk cId="1693980253" sldId="310"/>
            <ac:spMk id="11" creationId="{C6D19E24-BB12-4824-B7D9-5306BA0D07D7}"/>
          </ac:spMkLst>
        </pc:spChg>
        <pc:spChg chg="add mod">
          <ac:chgData name="MUDONGLIANG" userId="S::dzm77@ist.psu.edu::1313195f-680b-48f7-a0b2-438a8902a129" providerId="AD" clId="Web-{16D7785A-8C75-860A-E155-10C40A2EF4BD}" dt="2018-07-27T21:37:43.968" v="156" actId="14100"/>
          <ac:spMkLst>
            <pc:docMk/>
            <pc:sldMk cId="1693980253" sldId="310"/>
            <ac:spMk id="12" creationId="{26F710E2-D1E7-45F2-9E29-796D76DC8332}"/>
          </ac:spMkLst>
        </pc:spChg>
        <pc:picChg chg="add mod">
          <ac:chgData name="MUDONGLIANG" userId="S::dzm77@ist.psu.edu::1313195f-680b-48f7-a0b2-438a8902a129" providerId="AD" clId="Web-{16D7785A-8C75-860A-E155-10C40A2EF4BD}" dt="2018-07-27T21:37:14.091" v="149" actId="14100"/>
          <ac:picMkLst>
            <pc:docMk/>
            <pc:sldMk cId="1693980253" sldId="310"/>
            <ac:picMk id="6" creationId="{41D64C9B-5EE2-45ED-951A-3C80E52A6CCC}"/>
          </ac:picMkLst>
        </pc:picChg>
      </pc:sldChg>
      <pc:sldChg chg="modNotes">
        <pc:chgData name="MUDONGLIANG" userId="S::dzm77@ist.psu.edu::1313195f-680b-48f7-a0b2-438a8902a129" providerId="AD" clId="Web-{16D7785A-8C75-860A-E155-10C40A2EF4BD}" dt="2018-07-27T21:24:03.136" v="10"/>
        <pc:sldMkLst>
          <pc:docMk/>
          <pc:sldMk cId="3941345782" sldId="314"/>
        </pc:sldMkLst>
      </pc:sldChg>
    </pc:docChg>
  </pc:docChgLst>
  <pc:docChgLst>
    <pc:chgData name="MUDONGLIANG" userId="S::dzm77@ist.psu.edu::1313195f-680b-48f7-a0b2-438a8902a129" providerId="AD" clId="Web-{7C9FA427-657B-909F-E478-14BE75FF2168}"/>
    <pc:docChg chg="modSld">
      <pc:chgData name="MUDONGLIANG" userId="S::dzm77@ist.psu.edu::1313195f-680b-48f7-a0b2-438a8902a129" providerId="AD" clId="Web-{7C9FA427-657B-909F-E478-14BE75FF2168}" dt="2018-07-31T03:15:14.760" v="61" actId="20577"/>
      <pc:docMkLst>
        <pc:docMk/>
      </pc:docMkLst>
      <pc:sldChg chg="modSp">
        <pc:chgData name="MUDONGLIANG" userId="S::dzm77@ist.psu.edu::1313195f-680b-48f7-a0b2-438a8902a129" providerId="AD" clId="Web-{7C9FA427-657B-909F-E478-14BE75FF2168}" dt="2018-07-31T03:02:56.717" v="39" actId="1076"/>
        <pc:sldMkLst>
          <pc:docMk/>
          <pc:sldMk cId="2361836777" sldId="282"/>
        </pc:sldMkLst>
        <pc:spChg chg="mod">
          <ac:chgData name="MUDONGLIANG" userId="S::dzm77@ist.psu.edu::1313195f-680b-48f7-a0b2-438a8902a129" providerId="AD" clId="Web-{7C9FA427-657B-909F-E478-14BE75FF2168}" dt="2018-07-31T03:02:56.717" v="39" actId="1076"/>
          <ac:spMkLst>
            <pc:docMk/>
            <pc:sldMk cId="2361836777" sldId="282"/>
            <ac:spMk id="9" creationId="{5FA48AA7-434E-6E40-95C2-4091A1F0EC83}"/>
          </ac:spMkLst>
        </pc:spChg>
      </pc:sldChg>
      <pc:sldChg chg="modSp">
        <pc:chgData name="MUDONGLIANG" userId="S::dzm77@ist.psu.edu::1313195f-680b-48f7-a0b2-438a8902a129" providerId="AD" clId="Web-{7C9FA427-657B-909F-E478-14BE75FF2168}" dt="2018-07-31T03:15:13.260" v="59" actId="20577"/>
        <pc:sldMkLst>
          <pc:docMk/>
          <pc:sldMk cId="1693980253" sldId="310"/>
        </pc:sldMkLst>
        <pc:spChg chg="mod">
          <ac:chgData name="MUDONGLIANG" userId="S::dzm77@ist.psu.edu::1313195f-680b-48f7-a0b2-438a8902a129" providerId="AD" clId="Web-{7C9FA427-657B-909F-E478-14BE75FF2168}" dt="2018-07-31T03:15:13.260" v="59" actId="20577"/>
          <ac:spMkLst>
            <pc:docMk/>
            <pc:sldMk cId="1693980253" sldId="310"/>
            <ac:spMk id="3" creationId="{CAB02141-2D0D-7344-9694-26E98F7C1D94}"/>
          </ac:spMkLst>
        </pc:spChg>
      </pc:sldChg>
    </pc:docChg>
  </pc:docChgLst>
  <pc:docChgLst>
    <pc:chgData name="MUDONGLIANG" userId="S::dzm77@ist.psu.edu::1313195f-680b-48f7-a0b2-438a8902a129" providerId="AD" clId="Web-{E0B00377-8F6A-E53E-DC8C-593B00422F4E}"/>
    <pc:docChg chg="modSld">
      <pc:chgData name="MUDONGLIANG" userId="S::dzm77@ist.psu.edu::1313195f-680b-48f7-a0b2-438a8902a129" providerId="AD" clId="Web-{E0B00377-8F6A-E53E-DC8C-593B00422F4E}" dt="2018-07-31T21:06:00.961" v="1" actId="1076"/>
      <pc:docMkLst>
        <pc:docMk/>
      </pc:docMkLst>
      <pc:sldChg chg="modSp">
        <pc:chgData name="MUDONGLIANG" userId="S::dzm77@ist.psu.edu::1313195f-680b-48f7-a0b2-438a8902a129" providerId="AD" clId="Web-{E0B00377-8F6A-E53E-DC8C-593B00422F4E}" dt="2018-07-31T21:06:00.961" v="1" actId="1076"/>
        <pc:sldMkLst>
          <pc:docMk/>
          <pc:sldMk cId="3466588092" sldId="312"/>
        </pc:sldMkLst>
        <pc:picChg chg="mod">
          <ac:chgData name="MUDONGLIANG" userId="S::dzm77@ist.psu.edu::1313195f-680b-48f7-a0b2-438a8902a129" providerId="AD" clId="Web-{E0B00377-8F6A-E53E-DC8C-593B00422F4E}" dt="2018-07-31T21:06:00.961" v="1" actId="1076"/>
          <ac:picMkLst>
            <pc:docMk/>
            <pc:sldMk cId="3466588092" sldId="312"/>
            <ac:picMk id="20" creationId="{32D00C01-1D0D-CC42-A662-A6D502247615}"/>
          </ac:picMkLst>
        </pc:picChg>
      </pc:sldChg>
    </pc:docChg>
  </pc:docChgLst>
  <pc:docChgLst>
    <pc:chgData clId="Web-{07F333EF-F3B4-462B-9A10-C8183804988E}"/>
    <pc:docChg chg="addSld modSld">
      <pc:chgData name="" userId="" providerId="" clId="Web-{07F333EF-F3B4-462B-9A10-C8183804988E}" dt="2018-07-08T19:59:24.355" v="34" actId="20577"/>
      <pc:docMkLst>
        <pc:docMk/>
      </pc:docMkLst>
    </pc:docChg>
  </pc:docChgLst>
  <pc:docChgLst>
    <pc:chgData name="MUDONGLIANG" userId="S::dzm77@ist.psu.edu::1313195f-680b-48f7-a0b2-438a8902a129" providerId="AD" clId="Web-{05A15172-7925-DB19-92E5-B55DBA94F8A7}"/>
    <pc:docChg chg="modSld">
      <pc:chgData name="MUDONGLIANG" userId="S::dzm77@ist.psu.edu::1313195f-680b-48f7-a0b2-438a8902a129" providerId="AD" clId="Web-{05A15172-7925-DB19-92E5-B55DBA94F8A7}" dt="2018-07-24T16:11:58.960" v="119"/>
      <pc:docMkLst>
        <pc:docMk/>
      </pc:docMkLst>
      <pc:sldChg chg="modNotes">
        <pc:chgData name="MUDONGLIANG" userId="S::dzm77@ist.psu.edu::1313195f-680b-48f7-a0b2-438a8902a129" providerId="AD" clId="Web-{05A15172-7925-DB19-92E5-B55DBA94F8A7}" dt="2018-07-24T15:54:38.227" v="75"/>
        <pc:sldMkLst>
          <pc:docMk/>
          <pc:sldMk cId="3744881274" sldId="274"/>
        </pc:sldMkLst>
      </pc:sldChg>
    </pc:docChg>
  </pc:docChgLst>
  <pc:docChgLst>
    <pc:chgData name="MUDONGLIANG" userId="S::dzm77@ist.psu.edu::1313195f-680b-48f7-a0b2-438a8902a129" providerId="AD" clId="Web-{002C97FE-343B-4622-B01B-2215B66856B1}"/>
    <pc:docChg chg="addSld modSld sldOrd">
      <pc:chgData name="MUDONGLIANG" userId="S::dzm77@ist.psu.edu::1313195f-680b-48f7-a0b2-438a8902a129" providerId="AD" clId="Web-{002C97FE-343B-4622-B01B-2215B66856B1}" dt="2018-07-17T18:00:19.902" v="796"/>
      <pc:docMkLst>
        <pc:docMk/>
      </pc:docMkLst>
      <pc:sldChg chg="addSp delSp modSp">
        <pc:chgData name="MUDONGLIANG" userId="S::dzm77@ist.psu.edu::1313195f-680b-48f7-a0b2-438a8902a129" providerId="AD" clId="Web-{002C97FE-343B-4622-B01B-2215B66856B1}" dt="2018-07-17T15:54:05.166" v="193"/>
        <pc:sldMkLst>
          <pc:docMk/>
          <pc:sldMk cId="0" sldId="256"/>
        </pc:sldMkLst>
        <pc:spChg chg="add del mod">
          <ac:chgData name="MUDONGLIANG" userId="S::dzm77@ist.psu.edu::1313195f-680b-48f7-a0b2-438a8902a129" providerId="AD" clId="Web-{002C97FE-343B-4622-B01B-2215B66856B1}" dt="2018-07-17T15:54:05.166" v="193"/>
          <ac:spMkLst>
            <pc:docMk/>
            <pc:sldMk cId="0" sldId="256"/>
            <ac:spMk id="4" creationId="{76359551-23B9-4770-99F9-B337BAB0F621}"/>
          </ac:spMkLst>
        </pc:spChg>
      </pc:sldChg>
      <pc:sldChg chg="addSp delSp modSp">
        <pc:chgData name="MUDONGLIANG" userId="S::dzm77@ist.psu.edu::1313195f-680b-48f7-a0b2-438a8902a129" providerId="AD" clId="Web-{002C97FE-343B-4622-B01B-2215B66856B1}" dt="2018-07-17T16:49:01.768" v="596" actId="20577"/>
        <pc:sldMkLst>
          <pc:docMk/>
          <pc:sldMk cId="0" sldId="268"/>
        </pc:sldMkLst>
        <pc:spChg chg="mod">
          <ac:chgData name="MUDONGLIANG" userId="S::dzm77@ist.psu.edu::1313195f-680b-48f7-a0b2-438a8902a129" providerId="AD" clId="Web-{002C97FE-343B-4622-B01B-2215B66856B1}" dt="2018-07-17T16:49:01.768" v="596" actId="20577"/>
          <ac:spMkLst>
            <pc:docMk/>
            <pc:sldMk cId="0" sldId="268"/>
            <ac:spMk id="3" creationId="{00000000-0000-0000-0000-000000000000}"/>
          </ac:spMkLst>
        </pc:spChg>
        <pc:spChg chg="add del">
          <ac:chgData name="MUDONGLIANG" userId="S::dzm77@ist.psu.edu::1313195f-680b-48f7-a0b2-438a8902a129" providerId="AD" clId="Web-{002C97FE-343B-4622-B01B-2215B66856B1}" dt="2018-07-17T16:48:27.767" v="594"/>
          <ac:spMkLst>
            <pc:docMk/>
            <pc:sldMk cId="0" sldId="268"/>
            <ac:spMk id="4" creationId="{C3F0DB28-4502-46D2-86A7-AAC9FFC0CF3E}"/>
          </ac:spMkLst>
        </pc:spChg>
      </pc:sldChg>
      <pc:sldChg chg="modSp">
        <pc:chgData name="MUDONGLIANG" userId="S::dzm77@ist.psu.edu::1313195f-680b-48f7-a0b2-438a8902a129" providerId="AD" clId="Web-{002C97FE-343B-4622-B01B-2215B66856B1}" dt="2018-07-17T16:51:30.617" v="616" actId="1076"/>
        <pc:sldMkLst>
          <pc:docMk/>
          <pc:sldMk cId="2395609140" sldId="277"/>
        </pc:sldMkLst>
        <pc:spChg chg="mod">
          <ac:chgData name="MUDONGLIANG" userId="S::dzm77@ist.psu.edu::1313195f-680b-48f7-a0b2-438a8902a129" providerId="AD" clId="Web-{002C97FE-343B-4622-B01B-2215B66856B1}" dt="2018-07-17T16:51:00.741" v="610" actId="14100"/>
          <ac:spMkLst>
            <pc:docMk/>
            <pc:sldMk cId="2395609140" sldId="277"/>
            <ac:spMk id="4" creationId="{54328038-F85A-1643-9A51-5FB90B361E3D}"/>
          </ac:spMkLst>
        </pc:spChg>
        <pc:spChg chg="mod">
          <ac:chgData name="MUDONGLIANG" userId="S::dzm77@ist.psu.edu::1313195f-680b-48f7-a0b2-438a8902a129" providerId="AD" clId="Web-{002C97FE-343B-4622-B01B-2215B66856B1}" dt="2018-07-17T16:51:30.617" v="616" actId="1076"/>
          <ac:spMkLst>
            <pc:docMk/>
            <pc:sldMk cId="2395609140" sldId="277"/>
            <ac:spMk id="5" creationId="{5552AB64-1256-964B-9275-D70AFACECA42}"/>
          </ac:spMkLst>
        </pc:spChg>
        <pc:spChg chg="mod">
          <ac:chgData name="MUDONGLIANG" userId="S::dzm77@ist.psu.edu::1313195f-680b-48f7-a0b2-438a8902a129" providerId="AD" clId="Web-{002C97FE-343B-4622-B01B-2215B66856B1}" dt="2018-07-17T16:51:17.789" v="614" actId="1076"/>
          <ac:spMkLst>
            <pc:docMk/>
            <pc:sldMk cId="2395609140" sldId="277"/>
            <ac:spMk id="6" creationId="{44FA8480-CBD4-794C-BC59-9947F49F1B73}"/>
          </ac:spMkLst>
        </pc:spChg>
        <pc:picChg chg="mod">
          <ac:chgData name="MUDONGLIANG" userId="S::dzm77@ist.psu.edu::1313195f-680b-48f7-a0b2-438a8902a129" providerId="AD" clId="Web-{002C97FE-343B-4622-B01B-2215B66856B1}" dt="2018-07-17T16:50:56.929" v="609" actId="14100"/>
          <ac:picMkLst>
            <pc:docMk/>
            <pc:sldMk cId="2395609140" sldId="277"/>
            <ac:picMk id="8" creationId="{CBC8310F-D6F0-9145-A7F2-8B5666D399EE}"/>
          </ac:picMkLst>
        </pc:picChg>
      </pc:sldChg>
      <pc:sldChg chg="addSp delSp modSp new mod setBg">
        <pc:chgData name="MUDONGLIANG" userId="S::dzm77@ist.psu.edu::1313195f-680b-48f7-a0b2-438a8902a129" providerId="AD" clId="Web-{002C97FE-343B-4622-B01B-2215B66856B1}" dt="2018-07-17T17:37:08.630" v="739" actId="14100"/>
        <pc:sldMkLst>
          <pc:docMk/>
          <pc:sldMk cId="368503937" sldId="285"/>
        </pc:sldMkLst>
        <pc:spChg chg="mod">
          <ac:chgData name="MUDONGLIANG" userId="S::dzm77@ist.psu.edu::1313195f-680b-48f7-a0b2-438a8902a129" providerId="AD" clId="Web-{002C97FE-343B-4622-B01B-2215B66856B1}" dt="2018-07-17T17:25:11.056" v="634"/>
          <ac:spMkLst>
            <pc:docMk/>
            <pc:sldMk cId="368503937" sldId="285"/>
            <ac:spMk id="2" creationId="{954A3A0D-DBD6-4079-BBC6-BF89E6CEE5AD}"/>
          </ac:spMkLst>
        </pc:spChg>
        <pc:spChg chg="del">
          <ac:chgData name="MUDONGLIANG" userId="S::dzm77@ist.psu.edu::1313195f-680b-48f7-a0b2-438a8902a129" providerId="AD" clId="Web-{002C97FE-343B-4622-B01B-2215B66856B1}" dt="2018-07-17T17:24:34.632" v="627"/>
          <ac:spMkLst>
            <pc:docMk/>
            <pc:sldMk cId="368503937" sldId="285"/>
            <ac:spMk id="3" creationId="{686F5ABE-A468-4292-A209-86E1EE283865}"/>
          </ac:spMkLst>
        </pc:spChg>
        <pc:spChg chg="add del mod">
          <ac:chgData name="MUDONGLIANG" userId="S::dzm77@ist.psu.edu::1313195f-680b-48f7-a0b2-438a8902a129" providerId="AD" clId="Web-{002C97FE-343B-4622-B01B-2215B66856B1}" dt="2018-07-17T17:24:54.868" v="632"/>
          <ac:spMkLst>
            <pc:docMk/>
            <pc:sldMk cId="368503937" sldId="285"/>
            <ac:spMk id="7" creationId="{02F451FF-B604-47DE-9C79-16F7495FDF20}"/>
          </ac:spMkLst>
        </pc:spChg>
        <pc:spChg chg="add mod">
          <ac:chgData name="MUDONGLIANG" userId="S::dzm77@ist.psu.edu::1313195f-680b-48f7-a0b2-438a8902a129" providerId="AD" clId="Web-{002C97FE-343B-4622-B01B-2215B66856B1}" dt="2018-07-17T17:37:08.630" v="739" actId="14100"/>
          <ac:spMkLst>
            <pc:docMk/>
            <pc:sldMk cId="368503937" sldId="285"/>
            <ac:spMk id="10" creationId="{1247B2CC-E53C-4604-A2ED-99ACD2D0DE00}"/>
          </ac:spMkLst>
        </pc:spChg>
        <pc:spChg chg="add del">
          <ac:chgData name="MUDONGLIANG" userId="S::dzm77@ist.psu.edu::1313195f-680b-48f7-a0b2-438a8902a129" providerId="AD" clId="Web-{002C97FE-343B-4622-B01B-2215B66856B1}" dt="2018-07-17T17:25:11.056" v="634"/>
          <ac:spMkLst>
            <pc:docMk/>
            <pc:sldMk cId="368503937" sldId="285"/>
            <ac:spMk id="13" creationId="{823AC064-BC96-4F32-8AE1-B2FD38754823}"/>
          </ac:spMkLst>
        </pc:spChg>
        <pc:picChg chg="add del mod ord">
          <ac:chgData name="MUDONGLIANG" userId="S::dzm77@ist.psu.edu::1313195f-680b-48f7-a0b2-438a8902a129" providerId="AD" clId="Web-{002C97FE-343B-4622-B01B-2215B66856B1}" dt="2018-07-17T17:24:51.961" v="631"/>
          <ac:picMkLst>
            <pc:docMk/>
            <pc:sldMk cId="368503937" sldId="285"/>
            <ac:picMk id="4" creationId="{C8AE3343-DA2E-4BF7-900D-A428E19F1590}"/>
          </ac:picMkLst>
        </pc:picChg>
        <pc:picChg chg="add mod ord">
          <ac:chgData name="MUDONGLIANG" userId="S::dzm77@ist.psu.edu::1313195f-680b-48f7-a0b2-438a8902a129" providerId="AD" clId="Web-{002C97FE-343B-4622-B01B-2215B66856B1}" dt="2018-07-17T17:36:55.677" v="737" actId="14100"/>
          <ac:picMkLst>
            <pc:docMk/>
            <pc:sldMk cId="368503937" sldId="285"/>
            <ac:picMk id="8" creationId="{B38EB181-C404-4C78-B1FB-CC7FB798C554}"/>
          </ac:picMkLst>
        </pc:picChg>
        <pc:cxnChg chg="add del">
          <ac:chgData name="MUDONGLIANG" userId="S::dzm77@ist.psu.edu::1313195f-680b-48f7-a0b2-438a8902a129" providerId="AD" clId="Web-{002C97FE-343B-4622-B01B-2215B66856B1}" dt="2018-07-17T17:25:11.056" v="634"/>
          <ac:cxnSpMkLst>
            <pc:docMk/>
            <pc:sldMk cId="368503937" sldId="285"/>
            <ac:cxnSpMk id="15" creationId="{7E7C77BC-7138-40B1-A15B-20F57A494629}"/>
          </ac:cxnSpMkLst>
        </pc:cxnChg>
      </pc:sldChg>
      <pc:sldChg chg="modSp add replId">
        <pc:chgData name="MUDONGLIANG" userId="S::dzm77@ist.psu.edu::1313195f-680b-48f7-a0b2-438a8902a129" providerId="AD" clId="Web-{002C97FE-343B-4622-B01B-2215B66856B1}" dt="2018-07-17T18:00:19.902" v="796"/>
        <pc:sldMkLst>
          <pc:docMk/>
          <pc:sldMk cId="273865474" sldId="286"/>
        </pc:sldMkLst>
        <pc:spChg chg="mod">
          <ac:chgData name="MUDONGLIANG" userId="S::dzm77@ist.psu.edu::1313195f-680b-48f7-a0b2-438a8902a129" providerId="AD" clId="Web-{002C97FE-343B-4622-B01B-2215B66856B1}" dt="2018-07-17T17:46:22.917" v="755" actId="20577"/>
          <ac:spMkLst>
            <pc:docMk/>
            <pc:sldMk cId="273865474" sldId="286"/>
            <ac:spMk id="2" creationId="{66B76B31-6EE7-9C45-A32B-ACEAB4638FCF}"/>
          </ac:spMkLst>
        </pc:spChg>
        <pc:graphicFrameChg chg="modGraphic">
          <ac:chgData name="MUDONGLIANG" userId="S::dzm77@ist.psu.edu::1313195f-680b-48f7-a0b2-438a8902a129" providerId="AD" clId="Web-{002C97FE-343B-4622-B01B-2215B66856B1}" dt="2018-07-17T18:00:19.902" v="796"/>
          <ac:graphicFrameMkLst>
            <pc:docMk/>
            <pc:sldMk cId="273865474" sldId="286"/>
            <ac:graphicFrameMk id="4" creationId="{D0AAD636-8FAB-4778-83EA-DC05E178B199}"/>
          </ac:graphicFrameMkLst>
        </pc:graphicFrameChg>
      </pc:sldChg>
    </pc:docChg>
  </pc:docChgLst>
  <pc:docChgLst>
    <pc:chgData name="MUDONGLIANG" userId="S::dzm77@ist.psu.edu::1313195f-680b-48f7-a0b2-438a8902a129" providerId="AD" clId="Web-{5926E594-BD17-27B9-0DA5-7EB949259924}"/>
    <pc:docChg chg="addSld modSld">
      <pc:chgData name="MUDONGLIANG" userId="S::dzm77@ist.psu.edu::1313195f-680b-48f7-a0b2-438a8902a129" providerId="AD" clId="Web-{5926E594-BD17-27B9-0DA5-7EB949259924}" dt="2018-07-20T06:10:02.624" v="972"/>
      <pc:docMkLst>
        <pc:docMk/>
      </pc:docMkLst>
      <pc:sldChg chg="modNotes">
        <pc:chgData name="MUDONGLIANG" userId="S::dzm77@ist.psu.edu::1313195f-680b-48f7-a0b2-438a8902a129" providerId="AD" clId="Web-{5926E594-BD17-27B9-0DA5-7EB949259924}" dt="2018-07-20T05:12:49.401" v="329"/>
        <pc:sldMkLst>
          <pc:docMk/>
          <pc:sldMk cId="2395609140" sldId="277"/>
        </pc:sldMkLst>
      </pc:sldChg>
      <pc:sldChg chg="addSp delSp modSp modNotes">
        <pc:chgData name="MUDONGLIANG" userId="S::dzm77@ist.psu.edu::1313195f-680b-48f7-a0b2-438a8902a129" providerId="AD" clId="Web-{5926E594-BD17-27B9-0DA5-7EB949259924}" dt="2018-07-20T05:18:09.801" v="368" actId="1076"/>
        <pc:sldMkLst>
          <pc:docMk/>
          <pc:sldMk cId="2636611786" sldId="290"/>
        </pc:sldMkLst>
        <pc:spChg chg="mod">
          <ac:chgData name="MUDONGLIANG" userId="S::dzm77@ist.psu.edu::1313195f-680b-48f7-a0b2-438a8902a129" providerId="AD" clId="Web-{5926E594-BD17-27B9-0DA5-7EB949259924}" dt="2018-07-20T04:46:47.204" v="134" actId="20577"/>
          <ac:spMkLst>
            <pc:docMk/>
            <pc:sldMk cId="2636611786" sldId="290"/>
            <ac:spMk id="2" creationId="{78516680-4AD2-44FA-9AFA-1DC921EE3C52}"/>
          </ac:spMkLst>
        </pc:spChg>
        <pc:spChg chg="del mod">
          <ac:chgData name="MUDONGLIANG" userId="S::dzm77@ist.psu.edu::1313195f-680b-48f7-a0b2-438a8902a129" providerId="AD" clId="Web-{5926E594-BD17-27B9-0DA5-7EB949259924}" dt="2018-07-20T05:16:06.748" v="338"/>
          <ac:spMkLst>
            <pc:docMk/>
            <pc:sldMk cId="2636611786" sldId="290"/>
            <ac:spMk id="5" creationId="{34B6A746-EFD8-0F44-BA08-5970F9FE37B9}"/>
          </ac:spMkLst>
        </pc:spChg>
        <pc:spChg chg="mod">
          <ac:chgData name="MUDONGLIANG" userId="S::dzm77@ist.psu.edu::1313195f-680b-48f7-a0b2-438a8902a129" providerId="AD" clId="Web-{5926E594-BD17-27B9-0DA5-7EB949259924}" dt="2018-07-20T05:17:38.862" v="361" actId="1076"/>
          <ac:spMkLst>
            <pc:docMk/>
            <pc:sldMk cId="2636611786" sldId="290"/>
            <ac:spMk id="6" creationId="{F4C01E6B-B600-6B4D-A8F9-CD4C69187F5C}"/>
          </ac:spMkLst>
        </pc:spChg>
        <pc:spChg chg="mod">
          <ac:chgData name="MUDONGLIANG" userId="S::dzm77@ist.psu.edu::1313195f-680b-48f7-a0b2-438a8902a129" providerId="AD" clId="Web-{5926E594-BD17-27B9-0DA5-7EB949259924}" dt="2018-07-20T05:17:42.299" v="362" actId="1076"/>
          <ac:spMkLst>
            <pc:docMk/>
            <pc:sldMk cId="2636611786" sldId="290"/>
            <ac:spMk id="7" creationId="{1CC31C9E-1642-7B4F-8DE6-02FAD136CEC3}"/>
          </ac:spMkLst>
        </pc:spChg>
        <pc:spChg chg="mod">
          <ac:chgData name="MUDONGLIANG" userId="S::dzm77@ist.psu.edu::1313195f-680b-48f7-a0b2-438a8902a129" providerId="AD" clId="Web-{5926E594-BD17-27B9-0DA5-7EB949259924}" dt="2018-07-20T05:17:48.846" v="363" actId="1076"/>
          <ac:spMkLst>
            <pc:docMk/>
            <pc:sldMk cId="2636611786" sldId="290"/>
            <ac:spMk id="9" creationId="{F50C2230-8415-ED40-BD7A-32AF21D54B4F}"/>
          </ac:spMkLst>
        </pc:spChg>
        <pc:spChg chg="mod">
          <ac:chgData name="MUDONGLIANG" userId="S::dzm77@ist.psu.edu::1313195f-680b-48f7-a0b2-438a8902a129" providerId="AD" clId="Web-{5926E594-BD17-27B9-0DA5-7EB949259924}" dt="2018-07-20T05:18:09.801" v="368" actId="1076"/>
          <ac:spMkLst>
            <pc:docMk/>
            <pc:sldMk cId="2636611786" sldId="290"/>
            <ac:spMk id="10" creationId="{B3889B61-511B-6044-A56B-43986C7436D4}"/>
          </ac:spMkLst>
        </pc:spChg>
        <pc:spChg chg="mod">
          <ac:chgData name="MUDONGLIANG" userId="S::dzm77@ist.psu.edu::1313195f-680b-48f7-a0b2-438a8902a129" providerId="AD" clId="Web-{5926E594-BD17-27B9-0DA5-7EB949259924}" dt="2018-07-20T05:18:03.097" v="367" actId="1076"/>
          <ac:spMkLst>
            <pc:docMk/>
            <pc:sldMk cId="2636611786" sldId="290"/>
            <ac:spMk id="11" creationId="{0EA302E7-DCEF-3842-9908-16F1DA2FF63A}"/>
          </ac:spMkLst>
        </pc:spChg>
        <pc:graphicFrameChg chg="mod modGraphic">
          <ac:chgData name="MUDONGLIANG" userId="S::dzm77@ist.psu.edu::1313195f-680b-48f7-a0b2-438a8902a129" providerId="AD" clId="Web-{5926E594-BD17-27B9-0DA5-7EB949259924}" dt="2018-07-20T05:17:23.580" v="359" actId="1076"/>
          <ac:graphicFrameMkLst>
            <pc:docMk/>
            <pc:sldMk cId="2636611786" sldId="290"/>
            <ac:graphicFrameMk id="4" creationId="{97A36EEA-A121-4B10-9E3F-03168375DE49}"/>
          </ac:graphicFrameMkLst>
        </pc:graphicFrameChg>
        <pc:graphicFrameChg chg="add del mod modGraphic">
          <ac:chgData name="MUDONGLIANG" userId="S::dzm77@ist.psu.edu::1313195f-680b-48f7-a0b2-438a8902a129" providerId="AD" clId="Web-{5926E594-BD17-27B9-0DA5-7EB949259924}" dt="2018-07-20T05:13:59.257" v="331"/>
          <ac:graphicFrameMkLst>
            <pc:docMk/>
            <pc:sldMk cId="2636611786" sldId="290"/>
            <ac:graphicFrameMk id="8" creationId="{AAAEE4F1-ACD2-44F6-85F6-806B5657F01D}"/>
          </ac:graphicFrameMkLst>
        </pc:graphicFrameChg>
        <pc:graphicFrameChg chg="add del mod modGraphic">
          <ac:chgData name="MUDONGLIANG" userId="S::dzm77@ist.psu.edu::1313195f-680b-48f7-a0b2-438a8902a129" providerId="AD" clId="Web-{5926E594-BD17-27B9-0DA5-7EB949259924}" dt="2018-07-20T05:14:43.900" v="333"/>
          <ac:graphicFrameMkLst>
            <pc:docMk/>
            <pc:sldMk cId="2636611786" sldId="290"/>
            <ac:graphicFrameMk id="13" creationId="{72CBB6BA-FB9B-4FF6-A68E-5C4F95C4A8E6}"/>
          </ac:graphicFrameMkLst>
        </pc:graphicFrameChg>
      </pc:sldChg>
    </pc:docChg>
  </pc:docChgLst>
  <pc:docChgLst>
    <pc:chgData name="MUDONGLIANG" userId="S::dzm77@ist.psu.edu::1313195f-680b-48f7-a0b2-438a8902a129" providerId="AD" clId="Web-{305B4342-9FFC-A2B6-BB76-C6826A5958DB}"/>
    <pc:docChg chg="modSld">
      <pc:chgData name="MUDONGLIANG" userId="S::dzm77@ist.psu.edu::1313195f-680b-48f7-a0b2-438a8902a129" providerId="AD" clId="Web-{305B4342-9FFC-A2B6-BB76-C6826A5958DB}" dt="2018-07-24T19:56:24.517" v="182"/>
      <pc:docMkLst>
        <pc:docMk/>
      </pc:docMkLst>
      <pc:sldChg chg="modNotes">
        <pc:chgData name="MUDONGLIANG" userId="S::dzm77@ist.psu.edu::1313195f-680b-48f7-a0b2-438a8902a129" providerId="AD" clId="Web-{305B4342-9FFC-A2B6-BB76-C6826A5958DB}" dt="2018-07-24T19:39:28.112" v="92"/>
        <pc:sldMkLst>
          <pc:docMk/>
          <pc:sldMk cId="2361836777" sldId="282"/>
        </pc:sldMkLst>
      </pc:sldChg>
      <pc:sldChg chg="modNotes">
        <pc:chgData name="MUDONGLIANG" userId="S::dzm77@ist.psu.edu::1313195f-680b-48f7-a0b2-438a8902a129" providerId="AD" clId="Web-{305B4342-9FFC-A2B6-BB76-C6826A5958DB}" dt="2018-07-24T19:51:02.847" v="141"/>
        <pc:sldMkLst>
          <pc:docMk/>
          <pc:sldMk cId="2636611786" sldId="290"/>
        </pc:sldMkLst>
      </pc:sldChg>
    </pc:docChg>
  </pc:docChgLst>
  <pc:docChgLst>
    <pc:chgData name="MUDONGLIANG" userId="S::dzm77@ist.psu.edu::1313195f-680b-48f7-a0b2-438a8902a129" providerId="AD" clId="Web-{5FD329D5-CC2C-4EE1-FA19-9B5C73878F9D}"/>
    <pc:docChg chg="addSld delSld modSld sldOrd">
      <pc:chgData name="MUDONGLIANG" userId="S::dzm77@ist.psu.edu::1313195f-680b-48f7-a0b2-438a8902a129" providerId="AD" clId="Web-{5FD329D5-CC2C-4EE1-FA19-9B5C73878F9D}" dt="2018-07-19T14:01:16.103" v="269" actId="20577"/>
      <pc:docMkLst>
        <pc:docMk/>
      </pc:docMkLst>
      <pc:sldChg chg="addSp modSp">
        <pc:chgData name="MUDONGLIANG" userId="S::dzm77@ist.psu.edu::1313195f-680b-48f7-a0b2-438a8902a129" providerId="AD" clId="Web-{5FD329D5-CC2C-4EE1-FA19-9B5C73878F9D}" dt="2018-07-19T13:31:47.953" v="61" actId="14100"/>
        <pc:sldMkLst>
          <pc:docMk/>
          <pc:sldMk cId="0" sldId="256"/>
        </pc:sldMkLst>
        <pc:spChg chg="add">
          <ac:chgData name="MUDONGLIANG" userId="S::dzm77@ist.psu.edu::1313195f-680b-48f7-a0b2-438a8902a129" providerId="AD" clId="Web-{5FD329D5-CC2C-4EE1-FA19-9B5C73878F9D}" dt="2018-07-19T13:31:37.577" v="59"/>
          <ac:spMkLst>
            <pc:docMk/>
            <pc:sldMk cId="0" sldId="256"/>
            <ac:spMk id="4" creationId="{FC25C2ED-CF75-4572-A79C-129FBDB24618}"/>
          </ac:spMkLst>
        </pc:spChg>
        <pc:picChg chg="mod">
          <ac:chgData name="MUDONGLIANG" userId="S::dzm77@ist.psu.edu::1313195f-680b-48f7-a0b2-438a8902a129" providerId="AD" clId="Web-{5FD329D5-CC2C-4EE1-FA19-9B5C73878F9D}" dt="2018-07-19T13:31:47.953" v="61" actId="14100"/>
          <ac:picMkLst>
            <pc:docMk/>
            <pc:sldMk cId="0" sldId="256"/>
            <ac:picMk id="7" creationId="{F2F67B42-BFE4-2842-9D90-AD3C68712A43}"/>
          </ac:picMkLst>
        </pc:picChg>
      </pc:sldChg>
      <pc:sldChg chg="addSp">
        <pc:chgData name="MUDONGLIANG" userId="S::dzm77@ist.psu.edu::1313195f-680b-48f7-a0b2-438a8902a129" providerId="AD" clId="Web-{5FD329D5-CC2C-4EE1-FA19-9B5C73878F9D}" dt="2018-07-19T13:34:06.176" v="92"/>
        <pc:sldMkLst>
          <pc:docMk/>
          <pc:sldMk cId="0" sldId="268"/>
        </pc:sldMkLst>
        <pc:spChg chg="add">
          <ac:chgData name="MUDONGLIANG" userId="S::dzm77@ist.psu.edu::1313195f-680b-48f7-a0b2-438a8902a129" providerId="AD" clId="Web-{5FD329D5-CC2C-4EE1-FA19-9B5C73878F9D}" dt="2018-07-19T13:34:06.176" v="92"/>
          <ac:spMkLst>
            <pc:docMk/>
            <pc:sldMk cId="0" sldId="268"/>
            <ac:spMk id="5" creationId="{E5B83D44-ACDA-4DF2-8455-1E1541BDAA1B}"/>
          </ac:spMkLst>
        </pc:spChg>
      </pc:sldChg>
      <pc:sldChg chg="addSp modSp">
        <pc:chgData name="MUDONGLIANG" userId="S::dzm77@ist.psu.edu::1313195f-680b-48f7-a0b2-438a8902a129" providerId="AD" clId="Web-{5FD329D5-CC2C-4EE1-FA19-9B5C73878F9D}" dt="2018-07-19T13:34:40.646" v="95" actId="20577"/>
        <pc:sldMkLst>
          <pc:docMk/>
          <pc:sldMk cId="3744881274" sldId="274"/>
        </pc:sldMkLst>
        <pc:spChg chg="mod">
          <ac:chgData name="MUDONGLIANG" userId="S::dzm77@ist.psu.edu::1313195f-680b-48f7-a0b2-438a8902a129" providerId="AD" clId="Web-{5FD329D5-CC2C-4EE1-FA19-9B5C73878F9D}" dt="2018-07-19T13:34:40.646" v="95" actId="20577"/>
          <ac:spMkLst>
            <pc:docMk/>
            <pc:sldMk cId="3744881274" sldId="274"/>
            <ac:spMk id="2" creationId="{E6153B47-E2F9-3042-A2B1-379988B15D39}"/>
          </ac:spMkLst>
        </pc:spChg>
        <pc:spChg chg="add">
          <ac:chgData name="MUDONGLIANG" userId="S::dzm77@ist.psu.edu::1313195f-680b-48f7-a0b2-438a8902a129" providerId="AD" clId="Web-{5FD329D5-CC2C-4EE1-FA19-9B5C73878F9D}" dt="2018-07-19T13:31:58.781" v="62"/>
          <ac:spMkLst>
            <pc:docMk/>
            <pc:sldMk cId="3744881274" sldId="274"/>
            <ac:spMk id="3" creationId="{770C80FA-BEC9-4316-B9E5-98E035FA708F}"/>
          </ac:spMkLst>
        </pc:spChg>
      </pc:sldChg>
      <pc:sldChg chg="addSp">
        <pc:chgData name="MUDONGLIANG" userId="S::dzm77@ist.psu.edu::1313195f-680b-48f7-a0b2-438a8902a129" providerId="AD" clId="Web-{5FD329D5-CC2C-4EE1-FA19-9B5C73878F9D}" dt="2018-07-19T13:33:23.097" v="78"/>
        <pc:sldMkLst>
          <pc:docMk/>
          <pc:sldMk cId="2395609140" sldId="277"/>
        </pc:sldMkLst>
        <pc:spChg chg="add">
          <ac:chgData name="MUDONGLIANG" userId="S::dzm77@ist.psu.edu::1313195f-680b-48f7-a0b2-438a8902a129" providerId="AD" clId="Web-{5FD329D5-CC2C-4EE1-FA19-9B5C73878F9D}" dt="2018-07-19T13:33:23.097" v="78"/>
          <ac:spMkLst>
            <pc:docMk/>
            <pc:sldMk cId="2395609140" sldId="277"/>
            <ac:spMk id="3" creationId="{AA47F18E-451D-4499-936D-6FA8058256A8}"/>
          </ac:spMkLst>
        </pc:spChg>
      </pc:sldChg>
      <pc:sldChg chg="addSp modSp">
        <pc:chgData name="MUDONGLIANG" userId="S::dzm77@ist.psu.edu::1313195f-680b-48f7-a0b2-438a8902a129" providerId="AD" clId="Web-{5FD329D5-CC2C-4EE1-FA19-9B5C73878F9D}" dt="2018-07-19T13:37:01.525" v="104" actId="20577"/>
        <pc:sldMkLst>
          <pc:docMk/>
          <pc:sldMk cId="2361836777" sldId="282"/>
        </pc:sldMkLst>
        <pc:spChg chg="mod">
          <ac:chgData name="MUDONGLIANG" userId="S::dzm77@ist.psu.edu::1313195f-680b-48f7-a0b2-438a8902a129" providerId="AD" clId="Web-{5FD329D5-CC2C-4EE1-FA19-9B5C73878F9D}" dt="2018-07-19T13:02:32.506" v="20" actId="20577"/>
          <ac:spMkLst>
            <pc:docMk/>
            <pc:sldMk cId="2361836777" sldId="282"/>
            <ac:spMk id="2" creationId="{40D2012A-A8DF-924E-B688-BE7B70C35855}"/>
          </ac:spMkLst>
        </pc:spChg>
        <pc:spChg chg="mod">
          <ac:chgData name="MUDONGLIANG" userId="S::dzm77@ist.psu.edu::1313195f-680b-48f7-a0b2-438a8902a129" providerId="AD" clId="Web-{5FD329D5-CC2C-4EE1-FA19-9B5C73878F9D}" dt="2018-07-19T13:37:01.525" v="104" actId="20577"/>
          <ac:spMkLst>
            <pc:docMk/>
            <pc:sldMk cId="2361836777" sldId="282"/>
            <ac:spMk id="3" creationId="{5426A3F6-D226-5E42-BA80-7CB083BDE56E}"/>
          </ac:spMkLst>
        </pc:spChg>
        <pc:spChg chg="mod">
          <ac:chgData name="MUDONGLIANG" userId="S::dzm77@ist.psu.edu::1313195f-680b-48f7-a0b2-438a8902a129" providerId="AD" clId="Web-{5FD329D5-CC2C-4EE1-FA19-9B5C73878F9D}" dt="2018-07-19T13:01:20.816" v="6" actId="20577"/>
          <ac:spMkLst>
            <pc:docMk/>
            <pc:sldMk cId="2361836777" sldId="282"/>
            <ac:spMk id="4" creationId="{B83E1094-C527-1A42-BE8B-5CB3A70C7B74}"/>
          </ac:spMkLst>
        </pc:spChg>
        <pc:spChg chg="mod">
          <ac:chgData name="MUDONGLIANG" userId="S::dzm77@ist.psu.edu::1313195f-680b-48f7-a0b2-438a8902a129" providerId="AD" clId="Web-{5FD329D5-CC2C-4EE1-FA19-9B5C73878F9D}" dt="2018-07-19T13:01:06.394" v="4" actId="20577"/>
          <ac:spMkLst>
            <pc:docMk/>
            <pc:sldMk cId="2361836777" sldId="282"/>
            <ac:spMk id="5" creationId="{16351EE0-6CBA-6540-AA87-460F7F6BA37C}"/>
          </ac:spMkLst>
        </pc:spChg>
        <pc:spChg chg="mod">
          <ac:chgData name="MUDONGLIANG" userId="S::dzm77@ist.psu.edu::1313195f-680b-48f7-a0b2-438a8902a129" providerId="AD" clId="Web-{5FD329D5-CC2C-4EE1-FA19-9B5C73878F9D}" dt="2018-07-19T13:01:13.535" v="5" actId="20577"/>
          <ac:spMkLst>
            <pc:docMk/>
            <pc:sldMk cId="2361836777" sldId="282"/>
            <ac:spMk id="6" creationId="{EAB96BE2-4EFE-4048-A8A6-FE90F9813DD3}"/>
          </ac:spMkLst>
        </pc:spChg>
        <pc:spChg chg="add mod">
          <ac:chgData name="MUDONGLIANG" userId="S::dzm77@ist.psu.edu::1313195f-680b-48f7-a0b2-438a8902a129" providerId="AD" clId="Web-{5FD329D5-CC2C-4EE1-FA19-9B5C73878F9D}" dt="2018-07-19T13:32:15.407" v="67" actId="1076"/>
          <ac:spMkLst>
            <pc:docMk/>
            <pc:sldMk cId="2361836777" sldId="282"/>
            <ac:spMk id="8" creationId="{14F6E368-9CA0-45B0-AFCB-0557B7E163E5}"/>
          </ac:spMkLst>
        </pc:spChg>
      </pc:sldChg>
      <pc:sldChg chg="addSp">
        <pc:chgData name="MUDONGLIANG" userId="S::dzm77@ist.psu.edu::1313195f-680b-48f7-a0b2-438a8902a129" providerId="AD" clId="Web-{5FD329D5-CC2C-4EE1-FA19-9B5C73878F9D}" dt="2018-07-19T13:33:25.894" v="79"/>
        <pc:sldMkLst>
          <pc:docMk/>
          <pc:sldMk cId="368503937" sldId="285"/>
        </pc:sldMkLst>
        <pc:spChg chg="add">
          <ac:chgData name="MUDONGLIANG" userId="S::dzm77@ist.psu.edu::1313195f-680b-48f7-a0b2-438a8902a129" providerId="AD" clId="Web-{5FD329D5-CC2C-4EE1-FA19-9B5C73878F9D}" dt="2018-07-19T13:33:25.894" v="79"/>
          <ac:spMkLst>
            <pc:docMk/>
            <pc:sldMk cId="368503937" sldId="285"/>
            <ac:spMk id="3" creationId="{F7E3E3FE-74E0-4B2A-B97F-550D6651FA65}"/>
          </ac:spMkLst>
        </pc:spChg>
      </pc:sldChg>
      <pc:sldChg chg="addSp modSp">
        <pc:chgData name="MUDONGLIANG" userId="S::dzm77@ist.psu.edu::1313195f-680b-48f7-a0b2-438a8902a129" providerId="AD" clId="Web-{5FD329D5-CC2C-4EE1-FA19-9B5C73878F9D}" dt="2018-07-19T14:01:02.071" v="261" actId="14100"/>
        <pc:sldMkLst>
          <pc:docMk/>
          <pc:sldMk cId="273865474" sldId="286"/>
        </pc:sldMkLst>
        <pc:spChg chg="mod">
          <ac:chgData name="MUDONGLIANG" userId="S::dzm77@ist.psu.edu::1313195f-680b-48f7-a0b2-438a8902a129" providerId="AD" clId="Web-{5FD329D5-CC2C-4EE1-FA19-9B5C73878F9D}" dt="2018-07-19T14:01:02.071" v="261" actId="14100"/>
          <ac:spMkLst>
            <pc:docMk/>
            <pc:sldMk cId="273865474" sldId="286"/>
            <ac:spMk id="2" creationId="{66B76B31-6EE7-9C45-A32B-ACEAB4638FCF}"/>
          </ac:spMkLst>
        </pc:spChg>
        <pc:spChg chg="add">
          <ac:chgData name="MUDONGLIANG" userId="S::dzm77@ist.psu.edu::1313195f-680b-48f7-a0b2-438a8902a129" providerId="AD" clId="Web-{5FD329D5-CC2C-4EE1-FA19-9B5C73878F9D}" dt="2018-07-19T13:33:33.191" v="81"/>
          <ac:spMkLst>
            <pc:docMk/>
            <pc:sldMk cId="273865474" sldId="286"/>
            <ac:spMk id="3" creationId="{FA346EF6-70C3-4109-8F9E-B8051FD0325A}"/>
          </ac:spMkLst>
        </pc:spChg>
      </pc:sldChg>
    </pc:docChg>
  </pc:docChgLst>
  <pc:docChgLst>
    <pc:chgData clId="Web-{C7073CE5-CC17-4F5F-8BFF-3A411CC78912}"/>
    <pc:docChg chg="modSld">
      <pc:chgData name="" userId="" providerId="" clId="Web-{C7073CE5-CC17-4F5F-8BFF-3A411CC78912}" dt="2018-07-16T19:51:55.648" v="24" actId="20577"/>
      <pc:docMkLst>
        <pc:docMk/>
      </pc:docMkLst>
      <pc:sldChg chg="modSp">
        <pc:chgData name="" userId="" providerId="" clId="Web-{C7073CE5-CC17-4F5F-8BFF-3A411CC78912}" dt="2018-07-16T19:51:39.413" v="22" actId="20577"/>
        <pc:sldMkLst>
          <pc:docMk/>
          <pc:sldMk cId="2361836777" sldId="282"/>
        </pc:sldMkLst>
        <pc:spChg chg="mod">
          <ac:chgData name="" userId="" providerId="" clId="Web-{C7073CE5-CC17-4F5F-8BFF-3A411CC78912}" dt="2018-07-16T19:51:39.413" v="22" actId="20577"/>
          <ac:spMkLst>
            <pc:docMk/>
            <pc:sldMk cId="2361836777" sldId="282"/>
            <ac:spMk id="3" creationId="{5426A3F6-D226-5E42-BA80-7CB083BDE56E}"/>
          </ac:spMkLst>
        </pc:spChg>
      </pc:sldChg>
    </pc:docChg>
  </pc:docChgLst>
  <pc:docChgLst>
    <pc:chgData name="MUDONGLIANG" userId="S::dzm77@ist.psu.edu::1313195f-680b-48f7-a0b2-438a8902a129" providerId="AD" clId="Web-{92152974-96ED-3034-8BB4-98E6BA7C0104}"/>
    <pc:docChg chg="modSld">
      <pc:chgData name="MUDONGLIANG" userId="S::dzm77@ist.psu.edu::1313195f-680b-48f7-a0b2-438a8902a129" providerId="AD" clId="Web-{92152974-96ED-3034-8BB4-98E6BA7C0104}" dt="2018-07-24T15:43:07.251" v="119"/>
      <pc:docMkLst>
        <pc:docMk/>
      </pc:docMkLst>
      <pc:sldChg chg="modNotes">
        <pc:chgData name="MUDONGLIANG" userId="S::dzm77@ist.psu.edu::1313195f-680b-48f7-a0b2-438a8902a129" providerId="AD" clId="Web-{92152974-96ED-3034-8BB4-98E6BA7C0104}" dt="2018-07-24T15:36:37.803" v="78"/>
        <pc:sldMkLst>
          <pc:docMk/>
          <pc:sldMk cId="0" sldId="256"/>
        </pc:sldMkLst>
      </pc:sldChg>
    </pc:docChg>
  </pc:docChgLst>
  <pc:docChgLst>
    <pc:chgData name="MUDONGLIANG" userId="S::dzm77@ist.psu.edu::1313195f-680b-48f7-a0b2-438a8902a129" providerId="AD" clId="Web-{59EA4B30-B46E-DE05-23A5-C086C30AC73F}"/>
    <pc:docChg chg="modSld">
      <pc:chgData name="MUDONGLIANG" userId="S::dzm77@ist.psu.edu::1313195f-680b-48f7-a0b2-438a8902a129" providerId="AD" clId="Web-{59EA4B30-B46E-DE05-23A5-C086C30AC73F}" dt="2018-07-25T17:45:58.749" v="47"/>
      <pc:docMkLst>
        <pc:docMk/>
      </pc:docMkLst>
      <pc:sldChg chg="modSp">
        <pc:chgData name="MUDONGLIANG" userId="S::dzm77@ist.psu.edu::1313195f-680b-48f7-a0b2-438a8902a129" providerId="AD" clId="Web-{59EA4B30-B46E-DE05-23A5-C086C30AC73F}" dt="2018-07-25T17:40:29.243" v="2" actId="20577"/>
        <pc:sldMkLst>
          <pc:docMk/>
          <pc:sldMk cId="2636611786" sldId="290"/>
        </pc:sldMkLst>
        <pc:spChg chg="mod">
          <ac:chgData name="MUDONGLIANG" userId="S::dzm77@ist.psu.edu::1313195f-680b-48f7-a0b2-438a8902a129" providerId="AD" clId="Web-{59EA4B30-B46E-DE05-23A5-C086C30AC73F}" dt="2018-07-25T17:40:29.243" v="2" actId="20577"/>
          <ac:spMkLst>
            <pc:docMk/>
            <pc:sldMk cId="2636611786" sldId="290"/>
            <ac:spMk id="2" creationId="{78516680-4AD2-44FA-9AFA-1DC921EE3C52}"/>
          </ac:spMkLst>
        </pc:spChg>
      </pc:sldChg>
    </pc:docChg>
  </pc:docChgLst>
  <pc:docChgLst>
    <pc:chgData name="MUDONGLIANG" userId="1313195f-680b-48f7-a0b2-438a8902a129" providerId="ADAL" clId="{76074139-EA2B-2D47-9A1F-74C9F87EE378}"/>
    <pc:docChg chg="undo redo custSel addSld delSld modSld sldOrd">
      <pc:chgData name="MUDONGLIANG" userId="1313195f-680b-48f7-a0b2-438a8902a129" providerId="ADAL" clId="{76074139-EA2B-2D47-9A1F-74C9F87EE378}" dt="2018-08-06T16:51:04.242" v="49379" actId="1076"/>
      <pc:docMkLst>
        <pc:docMk/>
      </pc:docMkLst>
      <pc:sldChg chg="addSp delSp modSp modNotesTx">
        <pc:chgData name="MUDONGLIANG" userId="1313195f-680b-48f7-a0b2-438a8902a129" providerId="ADAL" clId="{76074139-EA2B-2D47-9A1F-74C9F87EE378}" dt="2018-07-31T01:49:37.956" v="28767" actId="113"/>
        <pc:sldMkLst>
          <pc:docMk/>
          <pc:sldMk cId="0" sldId="256"/>
        </pc:sldMkLst>
        <pc:spChg chg="mod">
          <ac:chgData name="MUDONGLIANG" userId="1313195f-680b-48f7-a0b2-438a8902a129" providerId="ADAL" clId="{76074139-EA2B-2D47-9A1F-74C9F87EE378}" dt="2018-07-31T01:47:28.333" v="28503" actId="2711"/>
          <ac:spMkLst>
            <pc:docMk/>
            <pc:sldMk cId="0" sldId="256"/>
            <ac:spMk id="2" creationId="{00000000-0000-0000-0000-000000000000}"/>
          </ac:spMkLst>
        </pc:spChg>
        <pc:spChg chg="mod">
          <ac:chgData name="MUDONGLIANG" userId="1313195f-680b-48f7-a0b2-438a8902a129" providerId="ADAL" clId="{76074139-EA2B-2D47-9A1F-74C9F87EE378}" dt="2018-07-31T01:49:37.956" v="28767" actId="113"/>
          <ac:spMkLst>
            <pc:docMk/>
            <pc:sldMk cId="0" sldId="256"/>
            <ac:spMk id="3" creationId="{00000000-0000-0000-0000-000000000000}"/>
          </ac:spMkLst>
        </pc:spChg>
        <pc:spChg chg="mod">
          <ac:chgData name="MUDONGLIANG" userId="1313195f-680b-48f7-a0b2-438a8902a129" providerId="ADAL" clId="{76074139-EA2B-2D47-9A1F-74C9F87EE378}" dt="2018-07-19T14:39:05.357" v="46" actId="207"/>
          <ac:spMkLst>
            <pc:docMk/>
            <pc:sldMk cId="0" sldId="256"/>
            <ac:spMk id="4" creationId="{FC25C2ED-CF75-4572-A79C-129FBDB24618}"/>
          </ac:spMkLst>
        </pc:spChg>
        <pc:spChg chg="add del mod">
          <ac:chgData name="MUDONGLIANG" userId="1313195f-680b-48f7-a0b2-438a8902a129" providerId="ADAL" clId="{76074139-EA2B-2D47-9A1F-74C9F87EE378}" dt="2018-07-26T17:12:10.214" v="20130"/>
          <ac:spMkLst>
            <pc:docMk/>
            <pc:sldMk cId="0" sldId="256"/>
            <ac:spMk id="6" creationId="{678D4309-1A27-0749-A8A4-8DBC1E3E72AD}"/>
          </ac:spMkLst>
        </pc:spChg>
        <pc:picChg chg="mod">
          <ac:chgData name="MUDONGLIANG" userId="1313195f-680b-48f7-a0b2-438a8902a129" providerId="ADAL" clId="{76074139-EA2B-2D47-9A1F-74C9F87EE378}" dt="2018-07-31T01:49:12.344" v="28764" actId="1076"/>
          <ac:picMkLst>
            <pc:docMk/>
            <pc:sldMk cId="0" sldId="256"/>
            <ac:picMk id="5" creationId="{DEAC716D-FA20-F749-8CE7-528D5CAD42BA}"/>
          </ac:picMkLst>
        </pc:picChg>
        <pc:picChg chg="mod">
          <ac:chgData name="MUDONGLIANG" userId="1313195f-680b-48f7-a0b2-438a8902a129" providerId="ADAL" clId="{76074139-EA2B-2D47-9A1F-74C9F87EE378}" dt="2018-07-30T20:09:50.152" v="24215" actId="1076"/>
          <ac:picMkLst>
            <pc:docMk/>
            <pc:sldMk cId="0" sldId="256"/>
            <ac:picMk id="7" creationId="{F2F67B42-BFE4-2842-9D90-AD3C68712A43}"/>
          </ac:picMkLst>
        </pc:picChg>
        <pc:picChg chg="mod">
          <ac:chgData name="MUDONGLIANG" userId="1313195f-680b-48f7-a0b2-438a8902a129" providerId="ADAL" clId="{76074139-EA2B-2D47-9A1F-74C9F87EE378}" dt="2018-07-31T01:49:15.496" v="28765" actId="1076"/>
          <ac:picMkLst>
            <pc:docMk/>
            <pc:sldMk cId="0" sldId="256"/>
            <ac:picMk id="9" creationId="{1D0DE424-9C04-7A4B-A225-0AD60295EFEC}"/>
          </ac:picMkLst>
        </pc:picChg>
      </pc:sldChg>
      <pc:sldChg chg="addSp delSp modSp delAnim modAnim">
        <pc:chgData name="MUDONGLIANG" userId="1313195f-680b-48f7-a0b2-438a8902a129" providerId="ADAL" clId="{76074139-EA2B-2D47-9A1F-74C9F87EE378}" dt="2018-08-03T22:18:23.806" v="49020" actId="207"/>
        <pc:sldMkLst>
          <pc:docMk/>
          <pc:sldMk cId="0" sldId="268"/>
        </pc:sldMkLst>
        <pc:spChg chg="mod">
          <ac:chgData name="MUDONGLIANG" userId="1313195f-680b-48f7-a0b2-438a8902a129" providerId="ADAL" clId="{76074139-EA2B-2D47-9A1F-74C9F87EE378}" dt="2018-08-03T22:18:23.806" v="49020" actId="207"/>
          <ac:spMkLst>
            <pc:docMk/>
            <pc:sldMk cId="0" sldId="268"/>
            <ac:spMk id="2" creationId="{00000000-0000-0000-0000-000000000000}"/>
          </ac:spMkLst>
        </pc:spChg>
        <pc:spChg chg="del mod">
          <ac:chgData name="MUDONGLIANG" userId="1313195f-680b-48f7-a0b2-438a8902a129" providerId="ADAL" clId="{76074139-EA2B-2D47-9A1F-74C9F87EE378}" dt="2018-07-31T00:40:11.848" v="27287" actId="478"/>
          <ac:spMkLst>
            <pc:docMk/>
            <pc:sldMk cId="0" sldId="268"/>
            <ac:spMk id="3" creationId="{00000000-0000-0000-0000-000000000000}"/>
          </ac:spMkLst>
        </pc:spChg>
        <pc:spChg chg="add mod">
          <ac:chgData name="MUDONGLIANG" userId="1313195f-680b-48f7-a0b2-438a8902a129" providerId="ADAL" clId="{76074139-EA2B-2D47-9A1F-74C9F87EE378}" dt="2018-07-26T17:11:54.890" v="20129"/>
          <ac:spMkLst>
            <pc:docMk/>
            <pc:sldMk cId="0" sldId="268"/>
            <ac:spMk id="4" creationId="{915CE592-39DE-BD4A-96DC-6384DA21A811}"/>
          </ac:spMkLst>
        </pc:spChg>
        <pc:spChg chg="add mod">
          <ac:chgData name="MUDONGLIANG" userId="1313195f-680b-48f7-a0b2-438a8902a129" providerId="ADAL" clId="{76074139-EA2B-2D47-9A1F-74C9F87EE378}" dt="2018-07-31T18:31:18.922" v="32470" actId="120"/>
          <ac:spMkLst>
            <pc:docMk/>
            <pc:sldMk cId="0" sldId="268"/>
            <ac:spMk id="6" creationId="{552C6FF6-6B05-2144-9960-7DC74996E284}"/>
          </ac:spMkLst>
        </pc:spChg>
        <pc:spChg chg="add mod">
          <ac:chgData name="MUDONGLIANG" userId="1313195f-680b-48f7-a0b2-438a8902a129" providerId="ADAL" clId="{76074139-EA2B-2D47-9A1F-74C9F87EE378}" dt="2018-07-31T18:31:21.850" v="32471" actId="120"/>
          <ac:spMkLst>
            <pc:docMk/>
            <pc:sldMk cId="0" sldId="268"/>
            <ac:spMk id="7" creationId="{45EB39BE-5F98-444F-8D8A-5C0813C7C4F0}"/>
          </ac:spMkLst>
        </pc:spChg>
        <pc:spChg chg="add del">
          <ac:chgData name="MUDONGLIANG" userId="1313195f-680b-48f7-a0b2-438a8902a129" providerId="ADAL" clId="{76074139-EA2B-2D47-9A1F-74C9F87EE378}" dt="2018-07-31T00:42:59.332" v="27441" actId="478"/>
          <ac:spMkLst>
            <pc:docMk/>
            <pc:sldMk cId="0" sldId="268"/>
            <ac:spMk id="8" creationId="{383A2301-FCED-4147-893F-8CECB48BA035}"/>
          </ac:spMkLst>
        </pc:spChg>
        <pc:spChg chg="add mod">
          <ac:chgData name="MUDONGLIANG" userId="1313195f-680b-48f7-a0b2-438a8902a129" providerId="ADAL" clId="{76074139-EA2B-2D47-9A1F-74C9F87EE378}" dt="2018-08-03T21:55:44.613" v="48790" actId="20577"/>
          <ac:spMkLst>
            <pc:docMk/>
            <pc:sldMk cId="0" sldId="268"/>
            <ac:spMk id="9" creationId="{B932FD5E-5D70-0346-B0E7-68A6DBB1FEA6}"/>
          </ac:spMkLst>
        </pc:spChg>
        <pc:spChg chg="add mod">
          <ac:chgData name="MUDONGLIANG" userId="1313195f-680b-48f7-a0b2-438a8902a129" providerId="ADAL" clId="{76074139-EA2B-2D47-9A1F-74C9F87EE378}" dt="2018-08-01T23:49:31.092" v="43998" actId="20577"/>
          <ac:spMkLst>
            <pc:docMk/>
            <pc:sldMk cId="0" sldId="268"/>
            <ac:spMk id="10" creationId="{8EC537DD-E7A0-3D44-8D66-38BBB026186E}"/>
          </ac:spMkLst>
        </pc:spChg>
        <pc:spChg chg="add del">
          <ac:chgData name="MUDONGLIANG" userId="1313195f-680b-48f7-a0b2-438a8902a129" providerId="ADAL" clId="{76074139-EA2B-2D47-9A1F-74C9F87EE378}" dt="2018-08-03T00:23:40.879" v="46332"/>
          <ac:spMkLst>
            <pc:docMk/>
            <pc:sldMk cId="0" sldId="268"/>
            <ac:spMk id="11" creationId="{0F59ABE8-5D2C-ED4F-A95C-BAA50A5DA46D}"/>
          </ac:spMkLst>
        </pc:spChg>
      </pc:sldChg>
      <pc:sldChg chg="addSp modSp ord modAnim modNotesTx">
        <pc:chgData name="MUDONGLIANG" userId="1313195f-680b-48f7-a0b2-438a8902a129" providerId="ADAL" clId="{76074139-EA2B-2D47-9A1F-74C9F87EE378}" dt="2018-08-02T23:09:22.959" v="45243" actId="20577"/>
        <pc:sldMkLst>
          <pc:docMk/>
          <pc:sldMk cId="3744881274" sldId="274"/>
        </pc:sldMkLst>
        <pc:spChg chg="mod">
          <ac:chgData name="MUDONGLIANG" userId="1313195f-680b-48f7-a0b2-438a8902a129" providerId="ADAL" clId="{76074139-EA2B-2D47-9A1F-74C9F87EE378}" dt="2018-08-02T23:05:25.392" v="45053" actId="207"/>
          <ac:spMkLst>
            <pc:docMk/>
            <pc:sldMk cId="3744881274" sldId="274"/>
            <ac:spMk id="2" creationId="{E6153B47-E2F9-3042-A2B1-379988B15D39}"/>
          </ac:spMkLst>
        </pc:spChg>
        <pc:spChg chg="add mod">
          <ac:chgData name="MUDONGLIANG" userId="1313195f-680b-48f7-a0b2-438a8902a129" providerId="ADAL" clId="{76074139-EA2B-2D47-9A1F-74C9F87EE378}" dt="2018-07-26T17:11:54.890" v="20129"/>
          <ac:spMkLst>
            <pc:docMk/>
            <pc:sldMk cId="3744881274" sldId="274"/>
            <ac:spMk id="4" creationId="{4284A6B8-7F94-784E-BB4F-4EE92DD40283}"/>
          </ac:spMkLst>
        </pc:spChg>
        <pc:spChg chg="mod">
          <ac:chgData name="MUDONGLIANG" userId="1313195f-680b-48f7-a0b2-438a8902a129" providerId="ADAL" clId="{76074139-EA2B-2D47-9A1F-74C9F87EE378}" dt="2018-08-02T23:07:51.762" v="45221" actId="2711"/>
          <ac:spMkLst>
            <pc:docMk/>
            <pc:sldMk cId="3744881274" sldId="274"/>
            <ac:spMk id="9" creationId="{F9962BC8-7F19-1A4D-9D7C-8112EF049307}"/>
          </ac:spMkLst>
        </pc:spChg>
        <pc:spChg chg="add mod">
          <ac:chgData name="MUDONGLIANG" userId="1313195f-680b-48f7-a0b2-438a8902a129" providerId="ADAL" clId="{76074139-EA2B-2D47-9A1F-74C9F87EE378}" dt="2018-08-02T23:09:20.071" v="45241" actId="1076"/>
          <ac:spMkLst>
            <pc:docMk/>
            <pc:sldMk cId="3744881274" sldId="274"/>
            <ac:spMk id="10" creationId="{C71BEAD1-58F5-554D-AF3C-5702788976C9}"/>
          </ac:spMkLst>
        </pc:spChg>
        <pc:spChg chg="mod">
          <ac:chgData name="MUDONGLIANG" userId="1313195f-680b-48f7-a0b2-438a8902a129" providerId="ADAL" clId="{76074139-EA2B-2D47-9A1F-74C9F87EE378}" dt="2018-08-02T23:07:28.421" v="45218" actId="2711"/>
          <ac:spMkLst>
            <pc:docMk/>
            <pc:sldMk cId="3744881274" sldId="274"/>
            <ac:spMk id="11" creationId="{F0A53669-6594-5C4E-B451-FA11290D7228}"/>
          </ac:spMkLst>
        </pc:spChg>
        <pc:spChg chg="mod">
          <ac:chgData name="MUDONGLIANG" userId="1313195f-680b-48f7-a0b2-438a8902a129" providerId="ADAL" clId="{76074139-EA2B-2D47-9A1F-74C9F87EE378}" dt="2018-08-02T23:07:35.467" v="45219" actId="2711"/>
          <ac:spMkLst>
            <pc:docMk/>
            <pc:sldMk cId="3744881274" sldId="274"/>
            <ac:spMk id="12" creationId="{3CDD5F88-57E2-2E4F-9533-9E8E4E93FCAF}"/>
          </ac:spMkLst>
        </pc:spChg>
        <pc:spChg chg="mod">
          <ac:chgData name="MUDONGLIANG" userId="1313195f-680b-48f7-a0b2-438a8902a129" providerId="ADAL" clId="{76074139-EA2B-2D47-9A1F-74C9F87EE378}" dt="2018-08-02T23:07:43.860" v="45220" actId="2711"/>
          <ac:spMkLst>
            <pc:docMk/>
            <pc:sldMk cId="3744881274" sldId="274"/>
            <ac:spMk id="18" creationId="{6448E450-A6CE-7648-8B26-7EA4CC5C7B04}"/>
          </ac:spMkLst>
        </pc:spChg>
        <pc:grpChg chg="mod">
          <ac:chgData name="MUDONGLIANG" userId="1313195f-680b-48f7-a0b2-438a8902a129" providerId="ADAL" clId="{76074139-EA2B-2D47-9A1F-74C9F87EE378}" dt="2018-08-02T23:05:38.584" v="45091" actId="1036"/>
          <ac:grpSpMkLst>
            <pc:docMk/>
            <pc:sldMk cId="3744881274" sldId="274"/>
            <ac:grpSpMk id="13" creationId="{341CE426-7D7B-404C-B9FA-A64CD1E94DAD}"/>
          </ac:grpSpMkLst>
        </pc:grpChg>
        <pc:grpChg chg="mod">
          <ac:chgData name="MUDONGLIANG" userId="1313195f-680b-48f7-a0b2-438a8902a129" providerId="ADAL" clId="{76074139-EA2B-2D47-9A1F-74C9F87EE378}" dt="2018-08-02T23:05:38.584" v="45091" actId="1036"/>
          <ac:grpSpMkLst>
            <pc:docMk/>
            <pc:sldMk cId="3744881274" sldId="274"/>
            <ac:grpSpMk id="14" creationId="{2ED5FA62-1918-9344-B193-42939C9BA070}"/>
          </ac:grpSpMkLst>
        </pc:grpChg>
        <pc:grpChg chg="mod">
          <ac:chgData name="MUDONGLIANG" userId="1313195f-680b-48f7-a0b2-438a8902a129" providerId="ADAL" clId="{76074139-EA2B-2D47-9A1F-74C9F87EE378}" dt="2018-08-02T23:05:38.584" v="45091" actId="1036"/>
          <ac:grpSpMkLst>
            <pc:docMk/>
            <pc:sldMk cId="3744881274" sldId="274"/>
            <ac:grpSpMk id="15" creationId="{5DEE8462-FAA6-6B42-AC6A-656358DCF915}"/>
          </ac:grpSpMkLst>
        </pc:grpChg>
        <pc:grpChg chg="mod">
          <ac:chgData name="MUDONGLIANG" userId="1313195f-680b-48f7-a0b2-438a8902a129" providerId="ADAL" clId="{76074139-EA2B-2D47-9A1F-74C9F87EE378}" dt="2018-08-02T23:05:38.584" v="45091" actId="1036"/>
          <ac:grpSpMkLst>
            <pc:docMk/>
            <pc:sldMk cId="3744881274" sldId="274"/>
            <ac:grpSpMk id="19" creationId="{F6250AE4-DE6A-AF46-B16C-D5A0F6B58FA9}"/>
          </ac:grpSpMkLst>
        </pc:grpChg>
      </pc:sldChg>
      <pc:sldChg chg="add">
        <pc:chgData name="MUDONGLIANG" userId="1313195f-680b-48f7-a0b2-438a8902a129" providerId="ADAL" clId="{76074139-EA2B-2D47-9A1F-74C9F87EE378}" dt="2018-07-30T21:31:58.292" v="24694"/>
        <pc:sldMkLst>
          <pc:docMk/>
          <pc:sldMk cId="3492236403" sldId="276"/>
        </pc:sldMkLst>
      </pc:sldChg>
      <pc:sldChg chg="addSp delSp modSp ord modAnim modNotesTx">
        <pc:chgData name="MUDONGLIANG" userId="1313195f-680b-48f7-a0b2-438a8902a129" providerId="ADAL" clId="{76074139-EA2B-2D47-9A1F-74C9F87EE378}" dt="2018-08-06T16:20:50.358" v="49096" actId="20577"/>
        <pc:sldMkLst>
          <pc:docMk/>
          <pc:sldMk cId="2395609140" sldId="277"/>
        </pc:sldMkLst>
        <pc:spChg chg="mod">
          <ac:chgData name="MUDONGLIANG" userId="1313195f-680b-48f7-a0b2-438a8902a129" providerId="ADAL" clId="{76074139-EA2B-2D47-9A1F-74C9F87EE378}" dt="2018-08-01T21:07:38.331" v="42921" actId="14100"/>
          <ac:spMkLst>
            <pc:docMk/>
            <pc:sldMk cId="2395609140" sldId="277"/>
            <ac:spMk id="2" creationId="{1BE590F3-45AA-F94C-93E5-F045966580C7}"/>
          </ac:spMkLst>
        </pc:spChg>
        <pc:spChg chg="del mod">
          <ac:chgData name="MUDONGLIANG" userId="1313195f-680b-48f7-a0b2-438a8902a129" providerId="ADAL" clId="{76074139-EA2B-2D47-9A1F-74C9F87EE378}" dt="2018-07-31T01:09:50.543" v="27970" actId="478"/>
          <ac:spMkLst>
            <pc:docMk/>
            <pc:sldMk cId="2395609140" sldId="277"/>
            <ac:spMk id="4" creationId="{54328038-F85A-1643-9A51-5FB90B361E3D}"/>
          </ac:spMkLst>
        </pc:spChg>
        <pc:spChg chg="del mod">
          <ac:chgData name="MUDONGLIANG" userId="1313195f-680b-48f7-a0b2-438a8902a129" providerId="ADAL" clId="{76074139-EA2B-2D47-9A1F-74C9F87EE378}" dt="2018-07-31T01:09:51.941" v="27971" actId="478"/>
          <ac:spMkLst>
            <pc:docMk/>
            <pc:sldMk cId="2395609140" sldId="277"/>
            <ac:spMk id="5" creationId="{5552AB64-1256-964B-9275-D70AFACECA42}"/>
          </ac:spMkLst>
        </pc:spChg>
        <pc:spChg chg="add mod">
          <ac:chgData name="MUDONGLIANG" userId="1313195f-680b-48f7-a0b2-438a8902a129" providerId="ADAL" clId="{76074139-EA2B-2D47-9A1F-74C9F87EE378}" dt="2018-07-31T19:56:38.739" v="32747" actId="1036"/>
          <ac:spMkLst>
            <pc:docMk/>
            <pc:sldMk cId="2395609140" sldId="277"/>
            <ac:spMk id="5" creationId="{D669A34F-85CB-244B-9BE2-BB9112D8EDE7}"/>
          </ac:spMkLst>
        </pc:spChg>
        <pc:spChg chg="add mod">
          <ac:chgData name="MUDONGLIANG" userId="1313195f-680b-48f7-a0b2-438a8902a129" providerId="ADAL" clId="{76074139-EA2B-2D47-9A1F-74C9F87EE378}" dt="2018-08-03T21:17:28.765" v="47724" actId="14100"/>
          <ac:spMkLst>
            <pc:docMk/>
            <pc:sldMk cId="2395609140" sldId="277"/>
            <ac:spMk id="6" creationId="{3B02605A-DB52-A94E-8574-1B820EBEA95E}"/>
          </ac:spMkLst>
        </pc:spChg>
        <pc:spChg chg="del mod">
          <ac:chgData name="MUDONGLIANG" userId="1313195f-680b-48f7-a0b2-438a8902a129" providerId="ADAL" clId="{76074139-EA2B-2D47-9A1F-74C9F87EE378}" dt="2018-07-31T01:09:53.335" v="27972" actId="478"/>
          <ac:spMkLst>
            <pc:docMk/>
            <pc:sldMk cId="2395609140" sldId="277"/>
            <ac:spMk id="6" creationId="{44FA8480-CBD4-794C-BC59-9947F49F1B73}"/>
          </ac:spMkLst>
        </pc:spChg>
        <pc:spChg chg="add mod">
          <ac:chgData name="MUDONGLIANG" userId="1313195f-680b-48f7-a0b2-438a8902a129" providerId="ADAL" clId="{76074139-EA2B-2D47-9A1F-74C9F87EE378}" dt="2018-07-26T17:11:54.890" v="20129"/>
          <ac:spMkLst>
            <pc:docMk/>
            <pc:sldMk cId="2395609140" sldId="277"/>
            <ac:spMk id="7" creationId="{9A821F63-4383-474D-A45D-D162F9C4B848}"/>
          </ac:spMkLst>
        </pc:spChg>
        <pc:spChg chg="add del mod">
          <ac:chgData name="MUDONGLIANG" userId="1313195f-680b-48f7-a0b2-438a8902a129" providerId="ADAL" clId="{76074139-EA2B-2D47-9A1F-74C9F87EE378}" dt="2018-07-26T14:48:55.989" v="19435" actId="478"/>
          <ac:spMkLst>
            <pc:docMk/>
            <pc:sldMk cId="2395609140" sldId="277"/>
            <ac:spMk id="7" creationId="{A6ED702C-57D4-7A4B-9CDA-3016C82EABF5}"/>
          </ac:spMkLst>
        </pc:spChg>
        <pc:spChg chg="add del mod">
          <ac:chgData name="MUDONGLIANG" userId="1313195f-680b-48f7-a0b2-438a8902a129" providerId="ADAL" clId="{76074139-EA2B-2D47-9A1F-74C9F87EE378}" dt="2018-07-30T21:12:06.694" v="24510"/>
          <ac:spMkLst>
            <pc:docMk/>
            <pc:sldMk cId="2395609140" sldId="277"/>
            <ac:spMk id="8" creationId="{205FE283-CFCC-3B46-8596-291BE699C687}"/>
          </ac:spMkLst>
        </pc:spChg>
        <pc:spChg chg="add mod">
          <ac:chgData name="MUDONGLIANG" userId="1313195f-680b-48f7-a0b2-438a8902a129" providerId="ADAL" clId="{76074139-EA2B-2D47-9A1F-74C9F87EE378}" dt="2018-08-02T00:49:07.914" v="44388" actId="1076"/>
          <ac:spMkLst>
            <pc:docMk/>
            <pc:sldMk cId="2395609140" sldId="277"/>
            <ac:spMk id="8" creationId="{B848D4AB-0C33-AE4E-BE28-B532B11C2CD6}"/>
          </ac:spMkLst>
        </pc:spChg>
        <pc:spChg chg="add del mod">
          <ac:chgData name="MUDONGLIANG" userId="1313195f-680b-48f7-a0b2-438a8902a129" providerId="ADAL" clId="{76074139-EA2B-2D47-9A1F-74C9F87EE378}" dt="2018-07-31T19:48:45.252" v="32607" actId="478"/>
          <ac:spMkLst>
            <pc:docMk/>
            <pc:sldMk cId="2395609140" sldId="277"/>
            <ac:spMk id="10" creationId="{1F3E3A15-79F8-7F4E-997B-FDB816DCEB40}"/>
          </ac:spMkLst>
        </pc:spChg>
        <pc:spChg chg="add mod">
          <ac:chgData name="MUDONGLIANG" userId="1313195f-680b-48f7-a0b2-438a8902a129" providerId="ADAL" clId="{76074139-EA2B-2D47-9A1F-74C9F87EE378}" dt="2018-07-31T19:42:00.575" v="32576" actId="1035"/>
          <ac:spMkLst>
            <pc:docMk/>
            <pc:sldMk cId="2395609140" sldId="277"/>
            <ac:spMk id="12" creationId="{645382F0-B16F-4548-858C-B0FFFFEB9BF3}"/>
          </ac:spMkLst>
        </pc:spChg>
        <pc:spChg chg="add mod">
          <ac:chgData name="MUDONGLIANG" userId="1313195f-680b-48f7-a0b2-438a8902a129" providerId="ADAL" clId="{76074139-EA2B-2D47-9A1F-74C9F87EE378}" dt="2018-08-03T21:16:23.199" v="47713" actId="1035"/>
          <ac:spMkLst>
            <pc:docMk/>
            <pc:sldMk cId="2395609140" sldId="277"/>
            <ac:spMk id="14" creationId="{7D346F65-D087-CB4B-87E8-8545346D84C0}"/>
          </ac:spMkLst>
        </pc:spChg>
        <pc:spChg chg="add mod">
          <ac:chgData name="MUDONGLIANG" userId="1313195f-680b-48f7-a0b2-438a8902a129" providerId="ADAL" clId="{76074139-EA2B-2D47-9A1F-74C9F87EE378}" dt="2018-08-03T21:17:37.717" v="47725" actId="14100"/>
          <ac:spMkLst>
            <pc:docMk/>
            <pc:sldMk cId="2395609140" sldId="277"/>
            <ac:spMk id="16" creationId="{CA035DFC-67FF-694D-9A47-1FA862155B3A}"/>
          </ac:spMkLst>
        </pc:spChg>
        <pc:graphicFrameChg chg="add mod modGraphic">
          <ac:chgData name="MUDONGLIANG" userId="1313195f-680b-48f7-a0b2-438a8902a129" providerId="ADAL" clId="{76074139-EA2B-2D47-9A1F-74C9F87EE378}" dt="2018-08-03T21:15:24.935" v="47700" actId="20577"/>
          <ac:graphicFrameMkLst>
            <pc:docMk/>
            <pc:sldMk cId="2395609140" sldId="277"/>
            <ac:graphicFrameMk id="4" creationId="{4F138098-01FA-F046-A737-5117AEE35478}"/>
          </ac:graphicFrameMkLst>
        </pc:graphicFrameChg>
        <pc:graphicFrameChg chg="mod modGraphic">
          <ac:chgData name="MUDONGLIANG" userId="1313195f-680b-48f7-a0b2-438a8902a129" providerId="ADAL" clId="{76074139-EA2B-2D47-9A1F-74C9F87EE378}" dt="2018-08-03T21:15:33.792" v="47701" actId="14734"/>
          <ac:graphicFrameMkLst>
            <pc:docMk/>
            <pc:sldMk cId="2395609140" sldId="277"/>
            <ac:graphicFrameMk id="9" creationId="{1DB69A9F-0A73-417B-B9D0-D8375EA396AF}"/>
          </ac:graphicFrameMkLst>
        </pc:graphicFrameChg>
        <pc:graphicFrameChg chg="mod modGraphic">
          <ac:chgData name="MUDONGLIANG" userId="1313195f-680b-48f7-a0b2-438a8902a129" providerId="ADAL" clId="{76074139-EA2B-2D47-9A1F-74C9F87EE378}" dt="2018-08-03T21:14:31.859" v="47660" actId="122"/>
          <ac:graphicFrameMkLst>
            <pc:docMk/>
            <pc:sldMk cId="2395609140" sldId="277"/>
            <ac:graphicFrameMk id="11" creationId="{8B96B127-E722-4E50-AA2E-8D77C5B90289}"/>
          </ac:graphicFrameMkLst>
        </pc:graphicFrameChg>
        <pc:graphicFrameChg chg="mod modGraphic">
          <ac:chgData name="MUDONGLIANG" userId="1313195f-680b-48f7-a0b2-438a8902a129" providerId="ADAL" clId="{76074139-EA2B-2D47-9A1F-74C9F87EE378}" dt="2018-08-03T21:19:41.897" v="47765" actId="2711"/>
          <ac:graphicFrameMkLst>
            <pc:docMk/>
            <pc:sldMk cId="2395609140" sldId="277"/>
            <ac:graphicFrameMk id="13" creationId="{E8F3D0A0-F943-4A2A-9590-965D40B3DD4A}"/>
          </ac:graphicFrameMkLst>
        </pc:graphicFrameChg>
        <pc:graphicFrameChg chg="mod modGraphic">
          <ac:chgData name="MUDONGLIANG" userId="1313195f-680b-48f7-a0b2-438a8902a129" providerId="ADAL" clId="{76074139-EA2B-2D47-9A1F-74C9F87EE378}" dt="2018-08-03T21:19:49.841" v="47767" actId="2711"/>
          <ac:graphicFrameMkLst>
            <pc:docMk/>
            <pc:sldMk cId="2395609140" sldId="277"/>
            <ac:graphicFrameMk id="15" creationId="{89747B20-5E1F-49A9-964F-B7BB004343C2}"/>
          </ac:graphicFrameMkLst>
        </pc:graphicFrameChg>
        <pc:picChg chg="mod">
          <ac:chgData name="MUDONGLIANG" userId="1313195f-680b-48f7-a0b2-438a8902a129" providerId="ADAL" clId="{76074139-EA2B-2D47-9A1F-74C9F87EE378}" dt="2018-07-25T21:55:12.691" v="16464" actId="14100"/>
          <ac:picMkLst>
            <pc:docMk/>
            <pc:sldMk cId="2395609140" sldId="277"/>
            <ac:picMk id="8" creationId="{CBC8310F-D6F0-9145-A7F2-8B5666D399EE}"/>
          </ac:picMkLst>
        </pc:picChg>
      </pc:sldChg>
      <pc:sldChg chg="addSp delSp modSp add del modAnim modNotesTx">
        <pc:chgData name="MUDONGLIANG" userId="1313195f-680b-48f7-a0b2-438a8902a129" providerId="ADAL" clId="{76074139-EA2B-2D47-9A1F-74C9F87EE378}" dt="2018-08-06T16:42:54.501" v="49312" actId="20577"/>
        <pc:sldMkLst>
          <pc:docMk/>
          <pc:sldMk cId="2361836777" sldId="282"/>
        </pc:sldMkLst>
        <pc:spChg chg="mod">
          <ac:chgData name="MUDONGLIANG" userId="1313195f-680b-48f7-a0b2-438a8902a129" providerId="ADAL" clId="{76074139-EA2B-2D47-9A1F-74C9F87EE378}" dt="2018-07-31T01:45:54.647" v="28496" actId="2711"/>
          <ac:spMkLst>
            <pc:docMk/>
            <pc:sldMk cId="2361836777" sldId="282"/>
            <ac:spMk id="2" creationId="{40D2012A-A8DF-924E-B688-BE7B70C35855}"/>
          </ac:spMkLst>
        </pc:spChg>
        <pc:spChg chg="del mod">
          <ac:chgData name="MUDONGLIANG" userId="1313195f-680b-48f7-a0b2-438a8902a129" providerId="ADAL" clId="{76074139-EA2B-2D47-9A1F-74C9F87EE378}" dt="2018-07-26T02:58:47.153" v="19021"/>
          <ac:spMkLst>
            <pc:docMk/>
            <pc:sldMk cId="2361836777" sldId="282"/>
            <ac:spMk id="3" creationId="{5426A3F6-D226-5E42-BA80-7CB083BDE56E}"/>
          </ac:spMkLst>
        </pc:spChg>
        <pc:spChg chg="add mod">
          <ac:chgData name="MUDONGLIANG" userId="1313195f-680b-48f7-a0b2-438a8902a129" providerId="ADAL" clId="{76074139-EA2B-2D47-9A1F-74C9F87EE378}" dt="2018-07-26T17:11:54.890" v="20129"/>
          <ac:spMkLst>
            <pc:docMk/>
            <pc:sldMk cId="2361836777" sldId="282"/>
            <ac:spMk id="3" creationId="{731DA2E2-2A85-1543-AEC1-CB38D0F13023}"/>
          </ac:spMkLst>
        </pc:spChg>
        <pc:spChg chg="mod">
          <ac:chgData name="MUDONGLIANG" userId="1313195f-680b-48f7-a0b2-438a8902a129" providerId="ADAL" clId="{76074139-EA2B-2D47-9A1F-74C9F87EE378}" dt="2018-08-02T17:37:23.984" v="44793" actId="20577"/>
          <ac:spMkLst>
            <pc:docMk/>
            <pc:sldMk cId="2361836777" sldId="282"/>
            <ac:spMk id="4" creationId="{B83E1094-C527-1A42-BE8B-5CB3A70C7B74}"/>
          </ac:spMkLst>
        </pc:spChg>
        <pc:spChg chg="mod">
          <ac:chgData name="MUDONGLIANG" userId="1313195f-680b-48f7-a0b2-438a8902a129" providerId="ADAL" clId="{76074139-EA2B-2D47-9A1F-74C9F87EE378}" dt="2018-07-31T17:48:44.180" v="32295" actId="2711"/>
          <ac:spMkLst>
            <pc:docMk/>
            <pc:sldMk cId="2361836777" sldId="282"/>
            <ac:spMk id="5" creationId="{16351EE0-6CBA-6540-AA87-460F7F6BA37C}"/>
          </ac:spMkLst>
        </pc:spChg>
        <pc:spChg chg="mod">
          <ac:chgData name="MUDONGLIANG" userId="1313195f-680b-48f7-a0b2-438a8902a129" providerId="ADAL" clId="{76074139-EA2B-2D47-9A1F-74C9F87EE378}" dt="2018-07-31T17:48:52.981" v="32296" actId="2711"/>
          <ac:spMkLst>
            <pc:docMk/>
            <pc:sldMk cId="2361836777" sldId="282"/>
            <ac:spMk id="6" creationId="{EAB96BE2-4EFE-4048-A8A6-FE90F9813DD3}"/>
          </ac:spMkLst>
        </pc:spChg>
        <pc:spChg chg="add del mod">
          <ac:chgData name="MUDONGLIANG" userId="1313195f-680b-48f7-a0b2-438a8902a129" providerId="ADAL" clId="{76074139-EA2B-2D47-9A1F-74C9F87EE378}" dt="2018-07-26T02:58:59.988" v="19024" actId="478"/>
          <ac:spMkLst>
            <pc:docMk/>
            <pc:sldMk cId="2361836777" sldId="282"/>
            <ac:spMk id="7" creationId="{A3602631-A610-B94B-A717-4E79F7F4AD28}"/>
          </ac:spMkLst>
        </pc:spChg>
        <pc:spChg chg="add mod">
          <ac:chgData name="MUDONGLIANG" userId="1313195f-680b-48f7-a0b2-438a8902a129" providerId="ADAL" clId="{76074139-EA2B-2D47-9A1F-74C9F87EE378}" dt="2018-08-03T22:17:19.461" v="49019" actId="14100"/>
          <ac:spMkLst>
            <pc:docMk/>
            <pc:sldMk cId="2361836777" sldId="282"/>
            <ac:spMk id="9" creationId="{5FA48AA7-434E-6E40-95C2-4091A1F0EC83}"/>
          </ac:spMkLst>
        </pc:spChg>
      </pc:sldChg>
      <pc:sldChg chg="add">
        <pc:chgData name="MUDONGLIANG" userId="1313195f-680b-48f7-a0b2-438a8902a129" providerId="ADAL" clId="{76074139-EA2B-2D47-9A1F-74C9F87EE378}" dt="2018-07-30T21:10:42.545" v="24458"/>
        <pc:sldMkLst>
          <pc:docMk/>
          <pc:sldMk cId="2625053288" sldId="283"/>
        </pc:sldMkLst>
      </pc:sldChg>
      <pc:sldChg chg="addSp delSp modSp mod ord delAnim modAnim modNotesTx">
        <pc:chgData name="MUDONGLIANG" userId="1313195f-680b-48f7-a0b2-438a8902a129" providerId="ADAL" clId="{76074139-EA2B-2D47-9A1F-74C9F87EE378}" dt="2018-07-30T21:17:44.900" v="24544"/>
        <pc:sldMkLst>
          <pc:docMk/>
          <pc:sldMk cId="368503937" sldId="285"/>
        </pc:sldMkLst>
        <pc:spChg chg="mod">
          <ac:chgData name="MUDONGLIANG" userId="1313195f-680b-48f7-a0b2-438a8902a129" providerId="ADAL" clId="{76074139-EA2B-2D47-9A1F-74C9F87EE378}" dt="2018-07-27T19:33:17.899" v="22384" actId="20577"/>
          <ac:spMkLst>
            <pc:docMk/>
            <pc:sldMk cId="368503937" sldId="285"/>
            <ac:spMk id="2" creationId="{954A3A0D-DBD6-4079-BBC6-BF89E6CEE5AD}"/>
          </ac:spMkLst>
        </pc:spChg>
        <pc:spChg chg="mod">
          <ac:chgData name="MUDONGLIANG" userId="1313195f-680b-48f7-a0b2-438a8902a129" providerId="ADAL" clId="{76074139-EA2B-2D47-9A1F-74C9F87EE378}" dt="2018-07-26T15:51:40.076" v="19988" actId="1076"/>
          <ac:spMkLst>
            <pc:docMk/>
            <pc:sldMk cId="368503937" sldId="285"/>
            <ac:spMk id="3" creationId="{F7E3E3FE-74E0-4B2A-B97F-550D6651FA65}"/>
          </ac:spMkLst>
        </pc:spChg>
        <pc:spChg chg="add mod">
          <ac:chgData name="MUDONGLIANG" userId="1313195f-680b-48f7-a0b2-438a8902a129" providerId="ADAL" clId="{76074139-EA2B-2D47-9A1F-74C9F87EE378}" dt="2018-07-27T20:15:53.704" v="23032" actId="207"/>
          <ac:spMkLst>
            <pc:docMk/>
            <pc:sldMk cId="368503937" sldId="285"/>
            <ac:spMk id="4" creationId="{1FFE48C1-4377-C941-B63C-03B6CFA50AAA}"/>
          </ac:spMkLst>
        </pc:spChg>
        <pc:spChg chg="add del mod">
          <ac:chgData name="MUDONGLIANG" userId="1313195f-680b-48f7-a0b2-438a8902a129" providerId="ADAL" clId="{76074139-EA2B-2D47-9A1F-74C9F87EE378}" dt="2018-07-19T18:52:17.537" v="2913"/>
          <ac:spMkLst>
            <pc:docMk/>
            <pc:sldMk cId="368503937" sldId="285"/>
            <ac:spMk id="4" creationId="{CAC8BDFE-01A4-5749-A02B-9C28621D8AA5}"/>
          </ac:spMkLst>
        </pc:spChg>
        <pc:spChg chg="add mod">
          <ac:chgData name="MUDONGLIANG" userId="1313195f-680b-48f7-a0b2-438a8902a129" providerId="ADAL" clId="{76074139-EA2B-2D47-9A1F-74C9F87EE378}" dt="2018-07-26T17:11:54.890" v="20129"/>
          <ac:spMkLst>
            <pc:docMk/>
            <pc:sldMk cId="368503937" sldId="285"/>
            <ac:spMk id="5" creationId="{1696481F-3EFD-2E44-BF4D-B6AF49C72CBC}"/>
          </ac:spMkLst>
        </pc:spChg>
        <pc:spChg chg="add del mod">
          <ac:chgData name="MUDONGLIANG" userId="1313195f-680b-48f7-a0b2-438a8902a129" providerId="ADAL" clId="{76074139-EA2B-2D47-9A1F-74C9F87EE378}" dt="2018-07-20T17:24:12.249" v="5762" actId="478"/>
          <ac:spMkLst>
            <pc:docMk/>
            <pc:sldMk cId="368503937" sldId="285"/>
            <ac:spMk id="5" creationId="{55A74F35-56F1-7449-96E8-8441744A8415}"/>
          </ac:spMkLst>
        </pc:spChg>
        <pc:spChg chg="add del mod">
          <ac:chgData name="MUDONGLIANG" userId="1313195f-680b-48f7-a0b2-438a8902a129" providerId="ADAL" clId="{76074139-EA2B-2D47-9A1F-74C9F87EE378}" dt="2018-07-20T17:25:31.958" v="5767" actId="478"/>
          <ac:spMkLst>
            <pc:docMk/>
            <pc:sldMk cId="368503937" sldId="285"/>
            <ac:spMk id="6" creationId="{A5B082A6-8276-2049-821F-21FCAC0949E9}"/>
          </ac:spMkLst>
        </pc:spChg>
        <pc:spChg chg="add del">
          <ac:chgData name="MUDONGLIANG" userId="1313195f-680b-48f7-a0b2-438a8902a129" providerId="ADAL" clId="{76074139-EA2B-2D47-9A1F-74C9F87EE378}" dt="2018-07-20T17:24:48.063" v="5766"/>
          <ac:spMkLst>
            <pc:docMk/>
            <pc:sldMk cId="368503937" sldId="285"/>
            <ac:spMk id="7" creationId="{BD40DBD9-A8F6-E44E-B163-E7181918AC0D}"/>
          </ac:spMkLst>
        </pc:spChg>
        <pc:spChg chg="add del">
          <ac:chgData name="MUDONGLIANG" userId="1313195f-680b-48f7-a0b2-438a8902a129" providerId="ADAL" clId="{76074139-EA2B-2D47-9A1F-74C9F87EE378}" dt="2018-07-20T17:29:08.506" v="5818"/>
          <ac:spMkLst>
            <pc:docMk/>
            <pc:sldMk cId="368503937" sldId="285"/>
            <ac:spMk id="9" creationId="{1B74A20A-EB15-EB46-BB2E-41A798C14A34}"/>
          </ac:spMkLst>
        </pc:spChg>
        <pc:spChg chg="del mod">
          <ac:chgData name="MUDONGLIANG" userId="1313195f-680b-48f7-a0b2-438a8902a129" providerId="ADAL" clId="{76074139-EA2B-2D47-9A1F-74C9F87EE378}" dt="2018-07-25T21:59:48.702" v="16496" actId="478"/>
          <ac:spMkLst>
            <pc:docMk/>
            <pc:sldMk cId="368503937" sldId="285"/>
            <ac:spMk id="10" creationId="{1247B2CC-E53C-4604-A2ED-99ACD2D0DE00}"/>
          </ac:spMkLst>
        </pc:spChg>
        <pc:spChg chg="add del mod">
          <ac:chgData name="MUDONGLIANG" userId="1313195f-680b-48f7-a0b2-438a8902a129" providerId="ADAL" clId="{76074139-EA2B-2D47-9A1F-74C9F87EE378}" dt="2018-07-20T17:35:28.453" v="5878" actId="478"/>
          <ac:spMkLst>
            <pc:docMk/>
            <pc:sldMk cId="368503937" sldId="285"/>
            <ac:spMk id="11" creationId="{2D7815C8-21B1-904E-97F5-88C5E01B07B9}"/>
          </ac:spMkLst>
        </pc:spChg>
        <pc:spChg chg="add del mod">
          <ac:chgData name="MUDONGLIANG" userId="1313195f-680b-48f7-a0b2-438a8902a129" providerId="ADAL" clId="{76074139-EA2B-2D47-9A1F-74C9F87EE378}" dt="2018-07-20T17:35:24.013" v="5877" actId="478"/>
          <ac:spMkLst>
            <pc:docMk/>
            <pc:sldMk cId="368503937" sldId="285"/>
            <ac:spMk id="12" creationId="{D7E08E1D-6E9F-574A-9C2D-E104DE6E6293}"/>
          </ac:spMkLst>
        </pc:spChg>
        <pc:spChg chg="add del mod">
          <ac:chgData name="MUDONGLIANG" userId="1313195f-680b-48f7-a0b2-438a8902a129" providerId="ADAL" clId="{76074139-EA2B-2D47-9A1F-74C9F87EE378}" dt="2018-07-27T20:15:28.611" v="23028" actId="478"/>
          <ac:spMkLst>
            <pc:docMk/>
            <pc:sldMk cId="368503937" sldId="285"/>
            <ac:spMk id="15" creationId="{ED0A58EB-E35F-3A4C-8035-70F3E160E17A}"/>
          </ac:spMkLst>
        </pc:spChg>
        <pc:graphicFrameChg chg="add mod">
          <ac:chgData name="MUDONGLIANG" userId="1313195f-680b-48f7-a0b2-438a8902a129" providerId="ADAL" clId="{76074139-EA2B-2D47-9A1F-74C9F87EE378}" dt="2018-07-27T22:41:35.114" v="23393"/>
          <ac:graphicFrameMkLst>
            <pc:docMk/>
            <pc:sldMk cId="368503937" sldId="285"/>
            <ac:graphicFrameMk id="13" creationId="{3B7842E7-6310-8D43-B590-86F39464F2FE}"/>
          </ac:graphicFrameMkLst>
        </pc:graphicFrameChg>
        <pc:graphicFrameChg chg="add mod modGraphic">
          <ac:chgData name="MUDONGLIANG" userId="1313195f-680b-48f7-a0b2-438a8902a129" providerId="ADAL" clId="{76074139-EA2B-2D47-9A1F-74C9F87EE378}" dt="2018-07-27T20:15:39.180" v="23030"/>
          <ac:graphicFrameMkLst>
            <pc:docMk/>
            <pc:sldMk cId="368503937" sldId="285"/>
            <ac:graphicFrameMk id="14" creationId="{81B4620D-AE77-424C-B13A-BE6E2ABB1826}"/>
          </ac:graphicFrameMkLst>
        </pc:graphicFrameChg>
        <pc:picChg chg="del mod">
          <ac:chgData name="MUDONGLIANG" userId="1313195f-680b-48f7-a0b2-438a8902a129" providerId="ADAL" clId="{76074139-EA2B-2D47-9A1F-74C9F87EE378}" dt="2018-07-20T17:24:02.874" v="5760" actId="478"/>
          <ac:picMkLst>
            <pc:docMk/>
            <pc:sldMk cId="368503937" sldId="285"/>
            <ac:picMk id="8" creationId="{B38EB181-C404-4C78-B1FB-CC7FB798C554}"/>
          </ac:picMkLst>
        </pc:picChg>
      </pc:sldChg>
      <pc:sldChg chg="addSp delSp modSp ord addAnim delAnim modAnim modNotesTx">
        <pc:chgData name="MUDONGLIANG" userId="1313195f-680b-48f7-a0b2-438a8902a129" providerId="ADAL" clId="{76074139-EA2B-2D47-9A1F-74C9F87EE378}" dt="2018-07-29T20:37:58.474" v="24203" actId="255"/>
        <pc:sldMkLst>
          <pc:docMk/>
          <pc:sldMk cId="273865474" sldId="286"/>
        </pc:sldMkLst>
        <pc:spChg chg="mod">
          <ac:chgData name="MUDONGLIANG" userId="1313195f-680b-48f7-a0b2-438a8902a129" providerId="ADAL" clId="{76074139-EA2B-2D47-9A1F-74C9F87EE378}" dt="2018-07-29T20:34:40.517" v="24137" actId="20577"/>
          <ac:spMkLst>
            <pc:docMk/>
            <pc:sldMk cId="273865474" sldId="286"/>
            <ac:spMk id="2" creationId="{66B76B31-6EE7-9C45-A32B-ACEAB4638FCF}"/>
          </ac:spMkLst>
        </pc:spChg>
        <pc:spChg chg="add del mod">
          <ac:chgData name="MUDONGLIANG" userId="1313195f-680b-48f7-a0b2-438a8902a129" providerId="ADAL" clId="{76074139-EA2B-2D47-9A1F-74C9F87EE378}" dt="2018-07-23T21:42:07.803" v="11442" actId="478"/>
          <ac:spMkLst>
            <pc:docMk/>
            <pc:sldMk cId="273865474" sldId="286"/>
            <ac:spMk id="4" creationId="{3FED48EB-8B0E-0E4A-A952-7EA1A94BFD52}"/>
          </ac:spMkLst>
        </pc:spChg>
        <pc:spChg chg="add mod">
          <ac:chgData name="MUDONGLIANG" userId="1313195f-680b-48f7-a0b2-438a8902a129" providerId="ADAL" clId="{76074139-EA2B-2D47-9A1F-74C9F87EE378}" dt="2018-07-26T17:11:54.890" v="20129"/>
          <ac:spMkLst>
            <pc:docMk/>
            <pc:sldMk cId="273865474" sldId="286"/>
            <ac:spMk id="4" creationId="{F1ACC565-6D1D-3146-97D0-5FF45333BB6E}"/>
          </ac:spMkLst>
        </pc:spChg>
        <pc:spChg chg="add del mod">
          <ac:chgData name="MUDONGLIANG" userId="1313195f-680b-48f7-a0b2-438a8902a129" providerId="ADAL" clId="{76074139-EA2B-2D47-9A1F-74C9F87EE378}" dt="2018-07-20T18:33:10.567" v="7033" actId="478"/>
          <ac:spMkLst>
            <pc:docMk/>
            <pc:sldMk cId="273865474" sldId="286"/>
            <ac:spMk id="5" creationId="{524FE0AF-2057-314D-9D59-644A129C94AE}"/>
          </ac:spMkLst>
        </pc:spChg>
        <pc:spChg chg="add del mod">
          <ac:chgData name="MUDONGLIANG" userId="1313195f-680b-48f7-a0b2-438a8902a129" providerId="ADAL" clId="{76074139-EA2B-2D47-9A1F-74C9F87EE378}" dt="2018-07-19T18:52:26.357" v="2924"/>
          <ac:spMkLst>
            <pc:docMk/>
            <pc:sldMk cId="273865474" sldId="286"/>
            <ac:spMk id="5" creationId="{BA19EAAF-033A-4E45-8577-81EDE4ED9989}"/>
          </ac:spMkLst>
        </pc:spChg>
        <pc:spChg chg="add del mod">
          <ac:chgData name="MUDONGLIANG" userId="1313195f-680b-48f7-a0b2-438a8902a129" providerId="ADAL" clId="{76074139-EA2B-2D47-9A1F-74C9F87EE378}" dt="2018-07-29T20:34:46.842" v="24139" actId="478"/>
          <ac:spMkLst>
            <pc:docMk/>
            <pc:sldMk cId="273865474" sldId="286"/>
            <ac:spMk id="7" creationId="{5D191196-A559-9B46-A28C-643F6EACE0FF}"/>
          </ac:spMkLst>
        </pc:spChg>
        <pc:spChg chg="add mod">
          <ac:chgData name="MUDONGLIANG" userId="1313195f-680b-48f7-a0b2-438a8902a129" providerId="ADAL" clId="{76074139-EA2B-2D47-9A1F-74C9F87EE378}" dt="2018-07-29T20:37:50.122" v="24202" actId="255"/>
          <ac:spMkLst>
            <pc:docMk/>
            <pc:sldMk cId="273865474" sldId="286"/>
            <ac:spMk id="9" creationId="{80CAE494-E2D4-A447-AF29-39BABE304C1B}"/>
          </ac:spMkLst>
        </pc:spChg>
        <pc:spChg chg="add mod">
          <ac:chgData name="MUDONGLIANG" userId="1313195f-680b-48f7-a0b2-438a8902a129" providerId="ADAL" clId="{76074139-EA2B-2D47-9A1F-74C9F87EE378}" dt="2018-07-29T20:37:58.474" v="24203" actId="255"/>
          <ac:spMkLst>
            <pc:docMk/>
            <pc:sldMk cId="273865474" sldId="286"/>
            <ac:spMk id="10" creationId="{DEB31CDA-91F3-5E44-92CF-520CBF57126C}"/>
          </ac:spMkLst>
        </pc:spChg>
        <pc:spChg chg="add mod">
          <ac:chgData name="MUDONGLIANG" userId="1313195f-680b-48f7-a0b2-438a8902a129" providerId="ADAL" clId="{76074139-EA2B-2D47-9A1F-74C9F87EE378}" dt="2018-07-29T20:37:42.826" v="24201" actId="255"/>
          <ac:spMkLst>
            <pc:docMk/>
            <pc:sldMk cId="273865474" sldId="286"/>
            <ac:spMk id="11" creationId="{4E52A84F-85C5-7143-81B2-11A8C4CAEB4F}"/>
          </ac:spMkLst>
        </pc:spChg>
        <pc:spChg chg="add del mod">
          <ac:chgData name="MUDONGLIANG" userId="1313195f-680b-48f7-a0b2-438a8902a129" providerId="ADAL" clId="{76074139-EA2B-2D47-9A1F-74C9F87EE378}" dt="2018-07-29T20:35:07.972" v="24144" actId="478"/>
          <ac:spMkLst>
            <pc:docMk/>
            <pc:sldMk cId="273865474" sldId="286"/>
            <ac:spMk id="12" creationId="{1EE3AF2F-7710-C741-928F-42E4BE87A04C}"/>
          </ac:spMkLst>
        </pc:spChg>
        <pc:spChg chg="add del mod">
          <ac:chgData name="MUDONGLIANG" userId="1313195f-680b-48f7-a0b2-438a8902a129" providerId="ADAL" clId="{76074139-EA2B-2D47-9A1F-74C9F87EE378}" dt="2018-07-23T21:43:55.532" v="11454" actId="478"/>
          <ac:spMkLst>
            <pc:docMk/>
            <pc:sldMk cId="273865474" sldId="286"/>
            <ac:spMk id="13" creationId="{679D5BDE-AB64-3C4F-A3B1-39321DCBF48B}"/>
          </ac:spMkLst>
        </pc:spChg>
        <pc:graphicFrameChg chg="del mod">
          <ac:chgData name="MUDONGLIANG" userId="1313195f-680b-48f7-a0b2-438a8902a129" providerId="ADAL" clId="{76074139-EA2B-2D47-9A1F-74C9F87EE378}" dt="2018-07-20T18:29:24.111" v="6984"/>
          <ac:graphicFrameMkLst>
            <pc:docMk/>
            <pc:sldMk cId="273865474" sldId="286"/>
            <ac:graphicFrameMk id="4" creationId="{D0AAD636-8FAB-4778-83EA-DC05E178B199}"/>
          </ac:graphicFrameMkLst>
        </pc:graphicFrameChg>
        <pc:graphicFrameChg chg="add del mod modGraphic">
          <ac:chgData name="MUDONGLIANG" userId="1313195f-680b-48f7-a0b2-438a8902a129" providerId="ADAL" clId="{76074139-EA2B-2D47-9A1F-74C9F87EE378}" dt="2018-07-29T20:34:43.411" v="24138" actId="478"/>
          <ac:graphicFrameMkLst>
            <pc:docMk/>
            <pc:sldMk cId="273865474" sldId="286"/>
            <ac:graphicFrameMk id="6" creationId="{F9C12B80-041F-D84B-80C1-76540B4320FE}"/>
          </ac:graphicFrameMkLst>
        </pc:graphicFrameChg>
        <pc:graphicFrameChg chg="add del mod modGraphic">
          <ac:chgData name="MUDONGLIANG" userId="1313195f-680b-48f7-a0b2-438a8902a129" providerId="ADAL" clId="{76074139-EA2B-2D47-9A1F-74C9F87EE378}" dt="2018-07-23T21:42:05.632" v="11441" actId="478"/>
          <ac:graphicFrameMkLst>
            <pc:docMk/>
            <pc:sldMk cId="273865474" sldId="286"/>
            <ac:graphicFrameMk id="8" creationId="{EE7D4596-2DFD-564C-BA51-93D6C30EFA2E}"/>
          </ac:graphicFrameMkLst>
        </pc:graphicFrameChg>
      </pc:sldChg>
      <pc:sldChg chg="addSp delSp modSp add ord delAnim modAnim modNotesTx">
        <pc:chgData name="MUDONGLIANG" userId="1313195f-680b-48f7-a0b2-438a8902a129" providerId="ADAL" clId="{76074139-EA2B-2D47-9A1F-74C9F87EE378}" dt="2018-08-03T21:11:18.522" v="47590"/>
        <pc:sldMkLst>
          <pc:docMk/>
          <pc:sldMk cId="2636611786" sldId="290"/>
        </pc:sldMkLst>
        <pc:spChg chg="mod">
          <ac:chgData name="MUDONGLIANG" userId="1313195f-680b-48f7-a0b2-438a8902a129" providerId="ADAL" clId="{76074139-EA2B-2D47-9A1F-74C9F87EE378}" dt="2018-08-03T20:16:45.247" v="47385" actId="1076"/>
          <ac:spMkLst>
            <pc:docMk/>
            <pc:sldMk cId="2636611786" sldId="290"/>
            <ac:spMk id="2" creationId="{78516680-4AD2-44FA-9AFA-1DC921EE3C52}"/>
          </ac:spMkLst>
        </pc:spChg>
        <pc:spChg chg="add del mod">
          <ac:chgData name="MUDONGLIANG" userId="1313195f-680b-48f7-a0b2-438a8902a129" providerId="ADAL" clId="{76074139-EA2B-2D47-9A1F-74C9F87EE378}" dt="2018-07-25T21:23:51.975" v="16048" actId="478"/>
          <ac:spMkLst>
            <pc:docMk/>
            <pc:sldMk cId="2636611786" sldId="290"/>
            <ac:spMk id="5" creationId="{306B0E38-44E7-EC4A-9905-E366480628E4}"/>
          </ac:spMkLst>
        </pc:spChg>
        <pc:spChg chg="add mod">
          <ac:chgData name="MUDONGLIANG" userId="1313195f-680b-48f7-a0b2-438a8902a129" providerId="ADAL" clId="{76074139-EA2B-2D47-9A1F-74C9F87EE378}" dt="2018-07-26T17:11:54.890" v="20129"/>
          <ac:spMkLst>
            <pc:docMk/>
            <pc:sldMk cId="2636611786" sldId="290"/>
            <ac:spMk id="5" creationId="{D94AE217-B002-064D-930E-50B992DD8A6A}"/>
          </ac:spMkLst>
        </pc:spChg>
        <pc:spChg chg="del mod">
          <ac:chgData name="MUDONGLIANG" userId="1313195f-680b-48f7-a0b2-438a8902a129" providerId="ADAL" clId="{76074139-EA2B-2D47-9A1F-74C9F87EE378}" dt="2018-07-25T21:24:58.684" v="16060" actId="478"/>
          <ac:spMkLst>
            <pc:docMk/>
            <pc:sldMk cId="2636611786" sldId="290"/>
            <ac:spMk id="6" creationId="{F4C01E6B-B600-6B4D-A8F9-CD4C69187F5C}"/>
          </ac:spMkLst>
        </pc:spChg>
        <pc:spChg chg="del mod">
          <ac:chgData name="MUDONGLIANG" userId="1313195f-680b-48f7-a0b2-438a8902a129" providerId="ADAL" clId="{76074139-EA2B-2D47-9A1F-74C9F87EE378}" dt="2018-07-25T21:24:58.684" v="16060" actId="478"/>
          <ac:spMkLst>
            <pc:docMk/>
            <pc:sldMk cId="2636611786" sldId="290"/>
            <ac:spMk id="7" creationId="{1CC31C9E-1642-7B4F-8DE6-02FAD136CEC3}"/>
          </ac:spMkLst>
        </pc:spChg>
        <pc:spChg chg="del mod">
          <ac:chgData name="MUDONGLIANG" userId="1313195f-680b-48f7-a0b2-438a8902a129" providerId="ADAL" clId="{76074139-EA2B-2D47-9A1F-74C9F87EE378}" dt="2018-07-25T21:24:58.684" v="16060" actId="478"/>
          <ac:spMkLst>
            <pc:docMk/>
            <pc:sldMk cId="2636611786" sldId="290"/>
            <ac:spMk id="9" creationId="{F50C2230-8415-ED40-BD7A-32AF21D54B4F}"/>
          </ac:spMkLst>
        </pc:spChg>
        <pc:spChg chg="add mod">
          <ac:chgData name="MUDONGLIANG" userId="1313195f-680b-48f7-a0b2-438a8902a129" providerId="ADAL" clId="{76074139-EA2B-2D47-9A1F-74C9F87EE378}" dt="2018-08-03T21:01:51.342" v="47568" actId="14100"/>
          <ac:spMkLst>
            <pc:docMk/>
            <pc:sldMk cId="2636611786" sldId="290"/>
            <ac:spMk id="10" creationId="{9A7505DA-D4F8-D548-8A65-02A72CD309AE}"/>
          </ac:spMkLst>
        </pc:spChg>
        <pc:spChg chg="del mod">
          <ac:chgData name="MUDONGLIANG" userId="1313195f-680b-48f7-a0b2-438a8902a129" providerId="ADAL" clId="{76074139-EA2B-2D47-9A1F-74C9F87EE378}" dt="2018-07-25T21:24:58.684" v="16060" actId="478"/>
          <ac:spMkLst>
            <pc:docMk/>
            <pc:sldMk cId="2636611786" sldId="290"/>
            <ac:spMk id="10" creationId="{B3889B61-511B-6044-A56B-43986C7436D4}"/>
          </ac:spMkLst>
        </pc:spChg>
        <pc:spChg chg="del mod topLvl">
          <ac:chgData name="MUDONGLIANG" userId="1313195f-680b-48f7-a0b2-438a8902a129" providerId="ADAL" clId="{76074139-EA2B-2D47-9A1F-74C9F87EE378}" dt="2018-07-25T21:24:58.684" v="16060" actId="478"/>
          <ac:spMkLst>
            <pc:docMk/>
            <pc:sldMk cId="2636611786" sldId="290"/>
            <ac:spMk id="11" creationId="{0EA302E7-DCEF-3842-9908-16F1DA2FF63A}"/>
          </ac:spMkLst>
        </pc:spChg>
        <pc:spChg chg="add mod">
          <ac:chgData name="MUDONGLIANG" userId="1313195f-680b-48f7-a0b2-438a8902a129" providerId="ADAL" clId="{76074139-EA2B-2D47-9A1F-74C9F87EE378}" dt="2018-08-03T21:10:52.882" v="47587" actId="1076"/>
          <ac:spMkLst>
            <pc:docMk/>
            <pc:sldMk cId="2636611786" sldId="290"/>
            <ac:spMk id="11" creationId="{F96D2BF8-558B-3D47-8E20-F8D7A1D84420}"/>
          </ac:spMkLst>
        </pc:spChg>
        <pc:spChg chg="add del mod">
          <ac:chgData name="MUDONGLIANG" userId="1313195f-680b-48f7-a0b2-438a8902a129" providerId="ADAL" clId="{76074139-EA2B-2D47-9A1F-74C9F87EE378}" dt="2018-07-25T21:24:14.173" v="16050" actId="11529"/>
          <ac:spMkLst>
            <pc:docMk/>
            <pc:sldMk cId="2636611786" sldId="290"/>
            <ac:spMk id="17" creationId="{045A17AC-B611-C64E-B425-30E6E45396A4}"/>
          </ac:spMkLst>
        </pc:spChg>
        <pc:spChg chg="del mod topLvl">
          <ac:chgData name="MUDONGLIANG" userId="1313195f-680b-48f7-a0b2-438a8902a129" providerId="ADAL" clId="{76074139-EA2B-2D47-9A1F-74C9F87EE378}" dt="2018-07-31T00:00:51.046" v="26678" actId="478"/>
          <ac:spMkLst>
            <pc:docMk/>
            <pc:sldMk cId="2636611786" sldId="290"/>
            <ac:spMk id="17" creationId="{B5490C6B-3C39-47DD-8791-45FFF9C80FF2}"/>
          </ac:spMkLst>
        </pc:spChg>
        <pc:spChg chg="add del mod">
          <ac:chgData name="MUDONGLIANG" userId="1313195f-680b-48f7-a0b2-438a8902a129" providerId="ADAL" clId="{76074139-EA2B-2D47-9A1F-74C9F87EE378}" dt="2018-07-30T23:59:37.729" v="26671" actId="478"/>
          <ac:spMkLst>
            <pc:docMk/>
            <pc:sldMk cId="2636611786" sldId="290"/>
            <ac:spMk id="18" creationId="{7CFF18F2-DCE0-224F-A421-43BD7287BA26}"/>
          </ac:spMkLst>
        </pc:spChg>
        <pc:spChg chg="add del mod">
          <ac:chgData name="MUDONGLIANG" userId="1313195f-680b-48f7-a0b2-438a8902a129" providerId="ADAL" clId="{76074139-EA2B-2D47-9A1F-74C9F87EE378}" dt="2018-07-26T14:53:21.940" v="19468" actId="478"/>
          <ac:spMkLst>
            <pc:docMk/>
            <pc:sldMk cId="2636611786" sldId="290"/>
            <ac:spMk id="19" creationId="{9FBD0F46-1AFC-1248-908B-8F7BD1C46DDA}"/>
          </ac:spMkLst>
        </pc:spChg>
        <pc:spChg chg="add del mod">
          <ac:chgData name="MUDONGLIANG" userId="1313195f-680b-48f7-a0b2-438a8902a129" providerId="ADAL" clId="{76074139-EA2B-2D47-9A1F-74C9F87EE378}" dt="2018-07-26T14:53:21.940" v="19468" actId="478"/>
          <ac:spMkLst>
            <pc:docMk/>
            <pc:sldMk cId="2636611786" sldId="290"/>
            <ac:spMk id="20" creationId="{5E38B1F0-236F-0C46-BC57-59D5F8459386}"/>
          </ac:spMkLst>
        </pc:spChg>
        <pc:spChg chg="add del mod topLvl">
          <ac:chgData name="MUDONGLIANG" userId="1313195f-680b-48f7-a0b2-438a8902a129" providerId="ADAL" clId="{76074139-EA2B-2D47-9A1F-74C9F87EE378}" dt="2018-07-31T00:01:15.117" v="26685" actId="478"/>
          <ac:spMkLst>
            <pc:docMk/>
            <pc:sldMk cId="2636611786" sldId="290"/>
            <ac:spMk id="21" creationId="{055698A9-E9A9-8341-929F-152380A6A3F7}"/>
          </ac:spMkLst>
        </pc:spChg>
        <pc:spChg chg="add del mod">
          <ac:chgData name="MUDONGLIANG" userId="1313195f-680b-48f7-a0b2-438a8902a129" providerId="ADAL" clId="{76074139-EA2B-2D47-9A1F-74C9F87EE378}" dt="2018-07-26T14:53:21.940" v="19468" actId="478"/>
          <ac:spMkLst>
            <pc:docMk/>
            <pc:sldMk cId="2636611786" sldId="290"/>
            <ac:spMk id="21" creationId="{18A83FDB-7494-0742-8E57-F90D295AD140}"/>
          </ac:spMkLst>
        </pc:spChg>
        <pc:spChg chg="add del mod">
          <ac:chgData name="MUDONGLIANG" userId="1313195f-680b-48f7-a0b2-438a8902a129" providerId="ADAL" clId="{76074139-EA2B-2D47-9A1F-74C9F87EE378}" dt="2018-07-26T14:53:21.940" v="19468" actId="478"/>
          <ac:spMkLst>
            <pc:docMk/>
            <pc:sldMk cId="2636611786" sldId="290"/>
            <ac:spMk id="22" creationId="{12B734B1-5F8A-9C44-81BD-B1B485B758F7}"/>
          </ac:spMkLst>
        </pc:spChg>
        <pc:spChg chg="add del">
          <ac:chgData name="MUDONGLIANG" userId="1313195f-680b-48f7-a0b2-438a8902a129" providerId="ADAL" clId="{76074139-EA2B-2D47-9A1F-74C9F87EE378}" dt="2018-07-31T00:00:08.920" v="26674" actId="478"/>
          <ac:spMkLst>
            <pc:docMk/>
            <pc:sldMk cId="2636611786" sldId="290"/>
            <ac:spMk id="22" creationId="{4D359D3B-C892-7549-94DD-391E83834F9A}"/>
          </ac:spMkLst>
        </pc:spChg>
        <pc:spChg chg="add del">
          <ac:chgData name="MUDONGLIANG" userId="1313195f-680b-48f7-a0b2-438a8902a129" providerId="ADAL" clId="{76074139-EA2B-2D47-9A1F-74C9F87EE378}" dt="2018-07-31T00:00:03.424" v="26673" actId="478"/>
          <ac:spMkLst>
            <pc:docMk/>
            <pc:sldMk cId="2636611786" sldId="290"/>
            <ac:spMk id="23" creationId="{3FB30EF7-A87A-F140-BB4B-BE0A5515E2F0}"/>
          </ac:spMkLst>
        </pc:spChg>
        <pc:spChg chg="add mod">
          <ac:chgData name="MUDONGLIANG" userId="1313195f-680b-48f7-a0b2-438a8902a129" providerId="ADAL" clId="{76074139-EA2B-2D47-9A1F-74C9F87EE378}" dt="2018-08-03T20:15:21.522" v="47360" actId="1076"/>
          <ac:spMkLst>
            <pc:docMk/>
            <pc:sldMk cId="2636611786" sldId="290"/>
            <ac:spMk id="23" creationId="{BAF3243B-B603-D44D-A267-3D26D45B9998}"/>
          </ac:spMkLst>
        </pc:spChg>
        <pc:spChg chg="add del">
          <ac:chgData name="MUDONGLIANG" userId="1313195f-680b-48f7-a0b2-438a8902a129" providerId="ADAL" clId="{76074139-EA2B-2D47-9A1F-74C9F87EE378}" dt="2018-07-31T00:00:03.424" v="26673" actId="478"/>
          <ac:spMkLst>
            <pc:docMk/>
            <pc:sldMk cId="2636611786" sldId="290"/>
            <ac:spMk id="24" creationId="{8764A6CE-7478-9641-A95E-10DB6A17F292}"/>
          </ac:spMkLst>
        </pc:spChg>
        <pc:spChg chg="add del">
          <ac:chgData name="MUDONGLIANG" userId="1313195f-680b-48f7-a0b2-438a8902a129" providerId="ADAL" clId="{76074139-EA2B-2D47-9A1F-74C9F87EE378}" dt="2018-07-31T00:00:03.424" v="26673" actId="478"/>
          <ac:spMkLst>
            <pc:docMk/>
            <pc:sldMk cId="2636611786" sldId="290"/>
            <ac:spMk id="25" creationId="{6AB019CE-E1A9-A548-A50B-5F88D4A26C05}"/>
          </ac:spMkLst>
        </pc:spChg>
        <pc:spChg chg="add del mod">
          <ac:chgData name="MUDONGLIANG" userId="1313195f-680b-48f7-a0b2-438a8902a129" providerId="ADAL" clId="{76074139-EA2B-2D47-9A1F-74C9F87EE378}" dt="2018-08-03T20:13:48.103" v="47337"/>
          <ac:spMkLst>
            <pc:docMk/>
            <pc:sldMk cId="2636611786" sldId="290"/>
            <ac:spMk id="26" creationId="{8AE0AC12-4578-C148-9786-6C0F9E17819A}"/>
          </ac:spMkLst>
        </pc:spChg>
        <pc:spChg chg="add del">
          <ac:chgData name="MUDONGLIANG" userId="1313195f-680b-48f7-a0b2-438a8902a129" providerId="ADAL" clId="{76074139-EA2B-2D47-9A1F-74C9F87EE378}" dt="2018-07-31T00:00:03.424" v="26673" actId="478"/>
          <ac:spMkLst>
            <pc:docMk/>
            <pc:sldMk cId="2636611786" sldId="290"/>
            <ac:spMk id="26" creationId="{AF438AD5-9A26-F541-8561-372BF2B64840}"/>
          </ac:spMkLst>
        </pc:spChg>
        <pc:spChg chg="del mod">
          <ac:chgData name="MUDONGLIANG" userId="1313195f-680b-48f7-a0b2-438a8902a129" providerId="ADAL" clId="{76074139-EA2B-2D47-9A1F-74C9F87EE378}" dt="2018-07-27T22:39:21.327" v="23387" actId="478"/>
          <ac:spMkLst>
            <pc:docMk/>
            <pc:sldMk cId="2636611786" sldId="290"/>
            <ac:spMk id="27" creationId="{6AE8C387-CF07-4748-8F67-B2FF17F84F8D}"/>
          </ac:spMkLst>
        </pc:spChg>
        <pc:spChg chg="add del">
          <ac:chgData name="MUDONGLIANG" userId="1313195f-680b-48f7-a0b2-438a8902a129" providerId="ADAL" clId="{76074139-EA2B-2D47-9A1F-74C9F87EE378}" dt="2018-07-31T00:00:03.424" v="26673" actId="478"/>
          <ac:spMkLst>
            <pc:docMk/>
            <pc:sldMk cId="2636611786" sldId="290"/>
            <ac:spMk id="27" creationId="{CDEB059A-6D4F-E549-A5DB-E42DF32ABDA2}"/>
          </ac:spMkLst>
        </pc:spChg>
        <pc:spChg chg="add del">
          <ac:chgData name="MUDONGLIANG" userId="1313195f-680b-48f7-a0b2-438a8902a129" providerId="ADAL" clId="{76074139-EA2B-2D47-9A1F-74C9F87EE378}" dt="2018-07-31T00:00:03.424" v="26673" actId="478"/>
          <ac:spMkLst>
            <pc:docMk/>
            <pc:sldMk cId="2636611786" sldId="290"/>
            <ac:spMk id="28" creationId="{8823C323-5724-2642-B341-5F0E8CD87250}"/>
          </ac:spMkLst>
        </pc:spChg>
        <pc:spChg chg="add del">
          <ac:chgData name="MUDONGLIANG" userId="1313195f-680b-48f7-a0b2-438a8902a129" providerId="ADAL" clId="{76074139-EA2B-2D47-9A1F-74C9F87EE378}" dt="2018-07-31T00:00:03.424" v="26673" actId="478"/>
          <ac:spMkLst>
            <pc:docMk/>
            <pc:sldMk cId="2636611786" sldId="290"/>
            <ac:spMk id="30" creationId="{9AFD4BFD-1757-6640-A7DE-D5D4D82108AE}"/>
          </ac:spMkLst>
        </pc:spChg>
        <pc:spChg chg="add del">
          <ac:chgData name="MUDONGLIANG" userId="1313195f-680b-48f7-a0b2-438a8902a129" providerId="ADAL" clId="{76074139-EA2B-2D47-9A1F-74C9F87EE378}" dt="2018-07-31T00:00:03.424" v="26673" actId="478"/>
          <ac:spMkLst>
            <pc:docMk/>
            <pc:sldMk cId="2636611786" sldId="290"/>
            <ac:spMk id="32" creationId="{A62C065C-F259-9E4B-AD25-7F11248D2862}"/>
          </ac:spMkLst>
        </pc:spChg>
        <pc:spChg chg="del mod topLvl">
          <ac:chgData name="MUDONGLIANG" userId="1313195f-680b-48f7-a0b2-438a8902a129" providerId="ADAL" clId="{76074139-EA2B-2D47-9A1F-74C9F87EE378}" dt="2018-07-31T00:00:51.046" v="26678" actId="478"/>
          <ac:spMkLst>
            <pc:docMk/>
            <pc:sldMk cId="2636611786" sldId="290"/>
            <ac:spMk id="33" creationId="{A23E075B-B65D-4705-B69B-7B074E44E341}"/>
          </ac:spMkLst>
        </pc:spChg>
        <pc:spChg chg="add del">
          <ac:chgData name="MUDONGLIANG" userId="1313195f-680b-48f7-a0b2-438a8902a129" providerId="ADAL" clId="{76074139-EA2B-2D47-9A1F-74C9F87EE378}" dt="2018-07-31T00:00:03.424" v="26673" actId="478"/>
          <ac:spMkLst>
            <pc:docMk/>
            <pc:sldMk cId="2636611786" sldId="290"/>
            <ac:spMk id="34" creationId="{F99EB7AA-9A06-6048-A171-29FDAA23986F}"/>
          </ac:spMkLst>
        </pc:spChg>
        <pc:spChg chg="add del mod">
          <ac:chgData name="MUDONGLIANG" userId="1313195f-680b-48f7-a0b2-438a8902a129" providerId="ADAL" clId="{76074139-EA2B-2D47-9A1F-74C9F87EE378}" dt="2018-07-31T17:08:55.071" v="31811" actId="478"/>
          <ac:spMkLst>
            <pc:docMk/>
            <pc:sldMk cId="2636611786" sldId="290"/>
            <ac:spMk id="35" creationId="{722CDF3E-6FCE-3D43-9096-74FC72C969BB}"/>
          </ac:spMkLst>
        </pc:spChg>
        <pc:spChg chg="add mod">
          <ac:chgData name="MUDONGLIANG" userId="1313195f-680b-48f7-a0b2-438a8902a129" providerId="ADAL" clId="{76074139-EA2B-2D47-9A1F-74C9F87EE378}" dt="2018-08-03T21:00:03.012" v="47536" actId="1036"/>
          <ac:spMkLst>
            <pc:docMk/>
            <pc:sldMk cId="2636611786" sldId="290"/>
            <ac:spMk id="36" creationId="{69568671-E52A-6145-BABD-FC02E21D9ED1}"/>
          </ac:spMkLst>
        </pc:spChg>
        <pc:spChg chg="add mod">
          <ac:chgData name="MUDONGLIANG" userId="1313195f-680b-48f7-a0b2-438a8902a129" providerId="ADAL" clId="{76074139-EA2B-2D47-9A1F-74C9F87EE378}" dt="2018-08-03T21:00:03.012" v="47536" actId="1036"/>
          <ac:spMkLst>
            <pc:docMk/>
            <pc:sldMk cId="2636611786" sldId="290"/>
            <ac:spMk id="37" creationId="{F8BFF970-C54B-F348-8BCC-4ABC58701F4F}"/>
          </ac:spMkLst>
        </pc:spChg>
        <pc:spChg chg="add del mod">
          <ac:chgData name="MUDONGLIANG" userId="1313195f-680b-48f7-a0b2-438a8902a129" providerId="ADAL" clId="{76074139-EA2B-2D47-9A1F-74C9F87EE378}" dt="2018-07-31T17:08:55.071" v="31811" actId="478"/>
          <ac:spMkLst>
            <pc:docMk/>
            <pc:sldMk cId="2636611786" sldId="290"/>
            <ac:spMk id="38" creationId="{2E56BED0-4912-E04D-8E88-B4E8DF80FC13}"/>
          </ac:spMkLst>
        </pc:spChg>
        <pc:spChg chg="add mod">
          <ac:chgData name="MUDONGLIANG" userId="1313195f-680b-48f7-a0b2-438a8902a129" providerId="ADAL" clId="{76074139-EA2B-2D47-9A1F-74C9F87EE378}" dt="2018-08-03T20:52:39.802" v="47425" actId="14100"/>
          <ac:spMkLst>
            <pc:docMk/>
            <pc:sldMk cId="2636611786" sldId="290"/>
            <ac:spMk id="38" creationId="{5DAB3508-DAAD-E54A-8D58-1072681B95D7}"/>
          </ac:spMkLst>
        </pc:spChg>
        <pc:spChg chg="add mod">
          <ac:chgData name="MUDONGLIANG" userId="1313195f-680b-48f7-a0b2-438a8902a129" providerId="ADAL" clId="{76074139-EA2B-2D47-9A1F-74C9F87EE378}" dt="2018-08-03T20:12:25.069" v="47326" actId="14100"/>
          <ac:spMkLst>
            <pc:docMk/>
            <pc:sldMk cId="2636611786" sldId="290"/>
            <ac:spMk id="39" creationId="{D584914F-0B78-D44D-84F9-65B2B5493049}"/>
          </ac:spMkLst>
        </pc:spChg>
        <pc:spChg chg="add del mod">
          <ac:chgData name="MUDONGLIANG" userId="1313195f-680b-48f7-a0b2-438a8902a129" providerId="ADAL" clId="{76074139-EA2B-2D47-9A1F-74C9F87EE378}" dt="2018-07-31T17:14:21.076" v="31856" actId="478"/>
          <ac:spMkLst>
            <pc:docMk/>
            <pc:sldMk cId="2636611786" sldId="290"/>
            <ac:spMk id="40" creationId="{BD463BEF-8095-BD48-93EA-30A600B1D46B}"/>
          </ac:spMkLst>
        </pc:spChg>
        <pc:spChg chg="add mod">
          <ac:chgData name="MUDONGLIANG" userId="1313195f-680b-48f7-a0b2-438a8902a129" providerId="ADAL" clId="{76074139-EA2B-2D47-9A1F-74C9F87EE378}" dt="2018-08-03T20:54:32.301" v="47446" actId="1076"/>
          <ac:spMkLst>
            <pc:docMk/>
            <pc:sldMk cId="2636611786" sldId="290"/>
            <ac:spMk id="40" creationId="{C2707048-31CD-4240-A903-51E931FB7D92}"/>
          </ac:spMkLst>
        </pc:spChg>
        <pc:spChg chg="add del mod">
          <ac:chgData name="MUDONGLIANG" userId="1313195f-680b-48f7-a0b2-438a8902a129" providerId="ADAL" clId="{76074139-EA2B-2D47-9A1F-74C9F87EE378}" dt="2018-08-03T20:56:41.521" v="47470" actId="478"/>
          <ac:spMkLst>
            <pc:docMk/>
            <pc:sldMk cId="2636611786" sldId="290"/>
            <ac:spMk id="41" creationId="{81C509F3-CE98-044C-9508-4EA46469F8AE}"/>
          </ac:spMkLst>
        </pc:spChg>
        <pc:spChg chg="add mod">
          <ac:chgData name="MUDONGLIANG" userId="1313195f-680b-48f7-a0b2-438a8902a129" providerId="ADAL" clId="{76074139-EA2B-2D47-9A1F-74C9F87EE378}" dt="2018-08-03T20:13:54.536" v="47339" actId="1037"/>
          <ac:spMkLst>
            <pc:docMk/>
            <pc:sldMk cId="2636611786" sldId="290"/>
            <ac:spMk id="42" creationId="{C8A75038-11A0-D343-B881-60CD7ABCF32D}"/>
          </ac:spMkLst>
        </pc:spChg>
        <pc:spChg chg="add mod">
          <ac:chgData name="MUDONGLIANG" userId="1313195f-680b-48f7-a0b2-438a8902a129" providerId="ADAL" clId="{76074139-EA2B-2D47-9A1F-74C9F87EE378}" dt="2018-08-03T20:14:10.644" v="47344" actId="1076"/>
          <ac:spMkLst>
            <pc:docMk/>
            <pc:sldMk cId="2636611786" sldId="290"/>
            <ac:spMk id="43" creationId="{E3CA9D53-9DED-B649-B44A-00ED44B71316}"/>
          </ac:spMkLst>
        </pc:spChg>
        <pc:spChg chg="add del mod">
          <ac:chgData name="MUDONGLIANG" userId="1313195f-680b-48f7-a0b2-438a8902a129" providerId="ADAL" clId="{76074139-EA2B-2D47-9A1F-74C9F87EE378}" dt="2018-08-03T20:06:20.732" v="47300"/>
          <ac:spMkLst>
            <pc:docMk/>
            <pc:sldMk cId="2636611786" sldId="290"/>
            <ac:spMk id="44" creationId="{EBE36B98-3AD7-154A-BDA6-CA19F91BD78F}"/>
          </ac:spMkLst>
        </pc:spChg>
        <pc:spChg chg="add mod">
          <ac:chgData name="MUDONGLIANG" userId="1313195f-680b-48f7-a0b2-438a8902a129" providerId="ADAL" clId="{76074139-EA2B-2D47-9A1F-74C9F87EE378}" dt="2018-08-03T20:14:28.979" v="47350" actId="1076"/>
          <ac:spMkLst>
            <pc:docMk/>
            <pc:sldMk cId="2636611786" sldId="290"/>
            <ac:spMk id="45" creationId="{91BD2898-1B98-9B4A-95D0-F8C19C662B36}"/>
          </ac:spMkLst>
        </pc:spChg>
        <pc:spChg chg="add del mod">
          <ac:chgData name="MUDONGLIANG" userId="1313195f-680b-48f7-a0b2-438a8902a129" providerId="ADAL" clId="{76074139-EA2B-2D47-9A1F-74C9F87EE378}" dt="2018-08-03T20:04:04.675" v="47275" actId="478"/>
          <ac:spMkLst>
            <pc:docMk/>
            <pc:sldMk cId="2636611786" sldId="290"/>
            <ac:spMk id="46" creationId="{41C0C521-CFFC-D744-9441-D670BE1330AD}"/>
          </ac:spMkLst>
        </pc:spChg>
        <pc:spChg chg="add mod">
          <ac:chgData name="MUDONGLIANG" userId="1313195f-680b-48f7-a0b2-438a8902a129" providerId="ADAL" clId="{76074139-EA2B-2D47-9A1F-74C9F87EE378}" dt="2018-08-03T21:01:38.158" v="47567" actId="14100"/>
          <ac:spMkLst>
            <pc:docMk/>
            <pc:sldMk cId="2636611786" sldId="290"/>
            <ac:spMk id="47" creationId="{B7E830E7-8098-F947-8571-52E04EBFAE8D}"/>
          </ac:spMkLst>
        </pc:spChg>
        <pc:spChg chg="add mod">
          <ac:chgData name="MUDONGLIANG" userId="1313195f-680b-48f7-a0b2-438a8902a129" providerId="ADAL" clId="{76074139-EA2B-2D47-9A1F-74C9F87EE378}" dt="2018-08-03T21:11:00.842" v="47588" actId="1076"/>
          <ac:spMkLst>
            <pc:docMk/>
            <pc:sldMk cId="2636611786" sldId="290"/>
            <ac:spMk id="48" creationId="{81E6C308-4C1A-7741-80B1-49CF12FE203B}"/>
          </ac:spMkLst>
        </pc:spChg>
        <pc:spChg chg="add del mod">
          <ac:chgData name="MUDONGLIANG" userId="1313195f-680b-48f7-a0b2-438a8902a129" providerId="ADAL" clId="{76074139-EA2B-2D47-9A1F-74C9F87EE378}" dt="2018-08-01T17:36:32.281" v="37980" actId="478"/>
          <ac:spMkLst>
            <pc:docMk/>
            <pc:sldMk cId="2636611786" sldId="290"/>
            <ac:spMk id="49" creationId="{8C313530-F563-A34C-8231-F21FCDF618FE}"/>
          </ac:spMkLst>
        </pc:spChg>
        <pc:spChg chg="add mod">
          <ac:chgData name="MUDONGLIANG" userId="1313195f-680b-48f7-a0b2-438a8902a129" providerId="ADAL" clId="{76074139-EA2B-2D47-9A1F-74C9F87EE378}" dt="2018-08-03T21:00:03.012" v="47536" actId="1036"/>
          <ac:spMkLst>
            <pc:docMk/>
            <pc:sldMk cId="2636611786" sldId="290"/>
            <ac:spMk id="50" creationId="{18EA5FEF-76C8-AB49-8204-54AC7E609BF3}"/>
          </ac:spMkLst>
        </pc:spChg>
        <pc:spChg chg="add del mod">
          <ac:chgData name="MUDONGLIANG" userId="1313195f-680b-48f7-a0b2-438a8902a129" providerId="ADAL" clId="{76074139-EA2B-2D47-9A1F-74C9F87EE378}" dt="2018-08-01T17:36:34.097" v="37981" actId="478"/>
          <ac:spMkLst>
            <pc:docMk/>
            <pc:sldMk cId="2636611786" sldId="290"/>
            <ac:spMk id="50" creationId="{4CA9A6DB-E858-854A-8D47-7393AC869B92}"/>
          </ac:spMkLst>
        </pc:spChg>
        <pc:spChg chg="add del mod">
          <ac:chgData name="MUDONGLIANG" userId="1313195f-680b-48f7-a0b2-438a8902a129" providerId="ADAL" clId="{76074139-EA2B-2D47-9A1F-74C9F87EE378}" dt="2018-07-31T17:31:51.014" v="32057" actId="478"/>
          <ac:spMkLst>
            <pc:docMk/>
            <pc:sldMk cId="2636611786" sldId="290"/>
            <ac:spMk id="50" creationId="{C5C1876B-34A4-4D46-B681-57B476E84892}"/>
          </ac:spMkLst>
        </pc:spChg>
        <pc:spChg chg="add mod">
          <ac:chgData name="MUDONGLIANG" userId="1313195f-680b-48f7-a0b2-438a8902a129" providerId="ADAL" clId="{76074139-EA2B-2D47-9A1F-74C9F87EE378}" dt="2018-08-03T21:00:03.012" v="47536" actId="1036"/>
          <ac:spMkLst>
            <pc:docMk/>
            <pc:sldMk cId="2636611786" sldId="290"/>
            <ac:spMk id="51" creationId="{D50CE95C-CEE7-7441-818F-70CC119BF2A9}"/>
          </ac:spMkLst>
        </pc:spChg>
        <pc:spChg chg="add mod">
          <ac:chgData name="MUDONGLIANG" userId="1313195f-680b-48f7-a0b2-438a8902a129" providerId="ADAL" clId="{76074139-EA2B-2D47-9A1F-74C9F87EE378}" dt="2018-08-03T21:00:03.012" v="47536" actId="1036"/>
          <ac:spMkLst>
            <pc:docMk/>
            <pc:sldMk cId="2636611786" sldId="290"/>
            <ac:spMk id="53" creationId="{283E2C07-03CD-0C48-8BD3-EB54E2A0938F}"/>
          </ac:spMkLst>
        </pc:spChg>
        <pc:spChg chg="add mod">
          <ac:chgData name="MUDONGLIANG" userId="1313195f-680b-48f7-a0b2-438a8902a129" providerId="ADAL" clId="{76074139-EA2B-2D47-9A1F-74C9F87EE378}" dt="2018-08-03T20:14:51.715" v="47356" actId="1076"/>
          <ac:spMkLst>
            <pc:docMk/>
            <pc:sldMk cId="2636611786" sldId="290"/>
            <ac:spMk id="55" creationId="{28B26C33-692F-AA44-92FF-98CAE484C73A}"/>
          </ac:spMkLst>
        </pc:spChg>
        <pc:spChg chg="add mod">
          <ac:chgData name="MUDONGLIANG" userId="1313195f-680b-48f7-a0b2-438a8902a129" providerId="ADAL" clId="{76074139-EA2B-2D47-9A1F-74C9F87EE378}" dt="2018-08-03T20:12:04.585" v="47322" actId="1076"/>
          <ac:spMkLst>
            <pc:docMk/>
            <pc:sldMk cId="2636611786" sldId="290"/>
            <ac:spMk id="60" creationId="{2C46375D-F4CA-674D-9D2A-75226CD1E8E4}"/>
          </ac:spMkLst>
        </pc:spChg>
        <pc:spChg chg="add del mod">
          <ac:chgData name="MUDONGLIANG" userId="1313195f-680b-48f7-a0b2-438a8902a129" providerId="ADAL" clId="{76074139-EA2B-2D47-9A1F-74C9F87EE378}" dt="2018-08-03T20:55:21.724" v="47452" actId="11529"/>
          <ac:spMkLst>
            <pc:docMk/>
            <pc:sldMk cId="2636611786" sldId="290"/>
            <ac:spMk id="77" creationId="{346895DE-4233-8549-9D2C-157E501D7EC5}"/>
          </ac:spMkLst>
        </pc:spChg>
        <pc:spChg chg="add del mod">
          <ac:chgData name="MUDONGLIANG" userId="1313195f-680b-48f7-a0b2-438a8902a129" providerId="ADAL" clId="{76074139-EA2B-2D47-9A1F-74C9F87EE378}" dt="2018-07-31T17:15:04.721" v="31864" actId="478"/>
          <ac:spMkLst>
            <pc:docMk/>
            <pc:sldMk cId="2636611786" sldId="290"/>
            <ac:spMk id="77" creationId="{E7C4812F-6DA1-8E47-AF2E-F28F9CA2F5FE}"/>
          </ac:spMkLst>
        </pc:spChg>
        <pc:spChg chg="add mod">
          <ac:chgData name="MUDONGLIANG" userId="1313195f-680b-48f7-a0b2-438a8902a129" providerId="ADAL" clId="{76074139-EA2B-2D47-9A1F-74C9F87EE378}" dt="2018-08-03T20:59:13.044" v="47524" actId="1076"/>
          <ac:spMkLst>
            <pc:docMk/>
            <pc:sldMk cId="2636611786" sldId="290"/>
            <ac:spMk id="78" creationId="{3359DAEF-B607-F545-8735-A8AC090BE01D}"/>
          </ac:spMkLst>
        </pc:spChg>
        <pc:spChg chg="add mod">
          <ac:chgData name="MUDONGLIANG" userId="1313195f-680b-48f7-a0b2-438a8902a129" providerId="ADAL" clId="{76074139-EA2B-2D47-9A1F-74C9F87EE378}" dt="2018-08-03T21:01:09.327" v="47562" actId="1076"/>
          <ac:spMkLst>
            <pc:docMk/>
            <pc:sldMk cId="2636611786" sldId="290"/>
            <ac:spMk id="94" creationId="{F60E472F-105B-5149-8A5B-870830789A47}"/>
          </ac:spMkLst>
        </pc:spChg>
        <pc:spChg chg="add mod">
          <ac:chgData name="MUDONGLIANG" userId="1313195f-680b-48f7-a0b2-438a8902a129" providerId="ADAL" clId="{76074139-EA2B-2D47-9A1F-74C9F87EE378}" dt="2018-08-03T21:00:56.655" v="47561" actId="1076"/>
          <ac:spMkLst>
            <pc:docMk/>
            <pc:sldMk cId="2636611786" sldId="290"/>
            <ac:spMk id="95" creationId="{ADA1B87A-E8DA-A943-9C06-E3E2C617B9D6}"/>
          </ac:spMkLst>
        </pc:spChg>
        <pc:spChg chg="add mod">
          <ac:chgData name="MUDONGLIANG" userId="1313195f-680b-48f7-a0b2-438a8902a129" providerId="ADAL" clId="{76074139-EA2B-2D47-9A1F-74C9F87EE378}" dt="2018-08-03T21:00:44.624" v="47558" actId="1076"/>
          <ac:spMkLst>
            <pc:docMk/>
            <pc:sldMk cId="2636611786" sldId="290"/>
            <ac:spMk id="96" creationId="{CFB253CD-B9EE-4349-BFAF-F5F70707B30F}"/>
          </ac:spMkLst>
        </pc:spChg>
        <pc:spChg chg="add mod">
          <ac:chgData name="MUDONGLIANG" userId="1313195f-680b-48f7-a0b2-438a8902a129" providerId="ADAL" clId="{76074139-EA2B-2D47-9A1F-74C9F87EE378}" dt="2018-08-03T21:01:19.615" v="47563" actId="1076"/>
          <ac:spMkLst>
            <pc:docMk/>
            <pc:sldMk cId="2636611786" sldId="290"/>
            <ac:spMk id="97" creationId="{5CC96F8B-586A-C54E-8B4E-37892CD10541}"/>
          </ac:spMkLst>
        </pc:spChg>
        <pc:spChg chg="add mod">
          <ac:chgData name="MUDONGLIANG" userId="1313195f-680b-48f7-a0b2-438a8902a129" providerId="ADAL" clId="{76074139-EA2B-2D47-9A1F-74C9F87EE378}" dt="2018-08-03T21:00:48.008" v="47559" actId="1076"/>
          <ac:spMkLst>
            <pc:docMk/>
            <pc:sldMk cId="2636611786" sldId="290"/>
            <ac:spMk id="98" creationId="{7C7610AC-DA94-1047-A707-ADFA718D86DB}"/>
          </ac:spMkLst>
        </pc:spChg>
        <pc:spChg chg="add mod">
          <ac:chgData name="MUDONGLIANG" userId="1313195f-680b-48f7-a0b2-438a8902a129" providerId="ADAL" clId="{76074139-EA2B-2D47-9A1F-74C9F87EE378}" dt="2018-08-03T21:01:28.694" v="47565" actId="14100"/>
          <ac:spMkLst>
            <pc:docMk/>
            <pc:sldMk cId="2636611786" sldId="290"/>
            <ac:spMk id="99" creationId="{5058A9C9-7588-1741-9030-A0F05E41EAC1}"/>
          </ac:spMkLst>
        </pc:spChg>
        <pc:spChg chg="add mod">
          <ac:chgData name="MUDONGLIANG" userId="1313195f-680b-48f7-a0b2-438a8902a129" providerId="ADAL" clId="{76074139-EA2B-2D47-9A1F-74C9F87EE378}" dt="2018-08-03T21:01:25.174" v="47564" actId="1076"/>
          <ac:spMkLst>
            <pc:docMk/>
            <pc:sldMk cId="2636611786" sldId="290"/>
            <ac:spMk id="100" creationId="{8BE05BBB-AE4C-1D40-964C-751C51904496}"/>
          </ac:spMkLst>
        </pc:spChg>
        <pc:spChg chg="add mod">
          <ac:chgData name="MUDONGLIANG" userId="1313195f-680b-48f7-a0b2-438a8902a129" providerId="ADAL" clId="{76074139-EA2B-2D47-9A1F-74C9F87EE378}" dt="2018-08-03T20:59:51.754" v="47531" actId="1076"/>
          <ac:spMkLst>
            <pc:docMk/>
            <pc:sldMk cId="2636611786" sldId="290"/>
            <ac:spMk id="116" creationId="{3DC4BEE9-7B0A-0D46-86D7-94FA7B485D89}"/>
          </ac:spMkLst>
        </pc:spChg>
        <pc:spChg chg="add mod">
          <ac:chgData name="MUDONGLIANG" userId="1313195f-680b-48f7-a0b2-438a8902a129" providerId="ADAL" clId="{76074139-EA2B-2D47-9A1F-74C9F87EE378}" dt="2018-08-03T20:53:58.223" v="47442" actId="1076"/>
          <ac:spMkLst>
            <pc:docMk/>
            <pc:sldMk cId="2636611786" sldId="290"/>
            <ac:spMk id="136" creationId="{64D798D9-E4B9-1E40-9FA7-BE49E91365FF}"/>
          </ac:spMkLst>
        </pc:spChg>
        <pc:grpChg chg="add del mod topLvl">
          <ac:chgData name="MUDONGLIANG" userId="1313195f-680b-48f7-a0b2-438a8902a129" providerId="ADAL" clId="{76074139-EA2B-2D47-9A1F-74C9F87EE378}" dt="2018-07-31T00:00:43.599" v="26677" actId="165"/>
          <ac:grpSpMkLst>
            <pc:docMk/>
            <pc:sldMk cId="2636611786" sldId="290"/>
            <ac:grpSpMk id="4" creationId="{E329F52E-A847-CB40-8221-3478576C1CE6}"/>
          </ac:grpSpMkLst>
        </pc:grpChg>
        <pc:grpChg chg="add del mod">
          <ac:chgData name="MUDONGLIANG" userId="1313195f-680b-48f7-a0b2-438a8902a129" providerId="ADAL" clId="{76074139-EA2B-2D47-9A1F-74C9F87EE378}" dt="2018-07-30T22:44:51.368" v="26029" actId="165"/>
          <ac:grpSpMkLst>
            <pc:docMk/>
            <pc:sldMk cId="2636611786" sldId="290"/>
            <ac:grpSpMk id="7" creationId="{6B7EACB1-9FF0-6B43-9521-DB827E5BD91E}"/>
          </ac:grpSpMkLst>
        </pc:grpChg>
        <pc:grpChg chg="add del mod">
          <ac:chgData name="MUDONGLIANG" userId="1313195f-680b-48f7-a0b2-438a8902a129" providerId="ADAL" clId="{76074139-EA2B-2D47-9A1F-74C9F87EE378}" dt="2018-07-25T21:24:58.684" v="16060" actId="478"/>
          <ac:grpSpMkLst>
            <pc:docMk/>
            <pc:sldMk cId="2636611786" sldId="290"/>
            <ac:grpSpMk id="8" creationId="{E31B3E85-2A35-A740-A0B1-443208318D34}"/>
          </ac:grpSpMkLst>
        </pc:grpChg>
        <pc:graphicFrameChg chg="mod topLvl">
          <ac:chgData name="MUDONGLIANG" userId="1313195f-680b-48f7-a0b2-438a8902a129" providerId="ADAL" clId="{76074139-EA2B-2D47-9A1F-74C9F87EE378}" dt="2018-07-25T21:24:58.684" v="16060" actId="478"/>
          <ac:graphicFrameMkLst>
            <pc:docMk/>
            <pc:sldMk cId="2636611786" sldId="290"/>
            <ac:graphicFrameMk id="4" creationId="{97A36EEA-A121-4B10-9E3F-03168375DE49}"/>
          </ac:graphicFrameMkLst>
        </pc:graphicFrameChg>
        <pc:picChg chg="del mod topLvl">
          <ac:chgData name="MUDONGLIANG" userId="1313195f-680b-48f7-a0b2-438a8902a129" providerId="ADAL" clId="{76074139-EA2B-2D47-9A1F-74C9F87EE378}" dt="2018-07-31T17:14:33.546" v="31858" actId="478"/>
          <ac:picMkLst>
            <pc:docMk/>
            <pc:sldMk cId="2636611786" sldId="290"/>
            <ac:picMk id="6" creationId="{61E2310F-2EB2-48F9-BFB4-35FB6D567B71}"/>
          </ac:picMkLst>
        </pc:picChg>
        <pc:picChg chg="del mod topLvl">
          <ac:chgData name="MUDONGLIANG" userId="1313195f-680b-48f7-a0b2-438a8902a129" providerId="ADAL" clId="{76074139-EA2B-2D47-9A1F-74C9F87EE378}" dt="2018-07-31T17:14:33.546" v="31858" actId="478"/>
          <ac:picMkLst>
            <pc:docMk/>
            <pc:sldMk cId="2636611786" sldId="290"/>
            <ac:picMk id="8" creationId="{289E4FDF-4E37-4AE0-A5AE-3A554D0B9547}"/>
          </ac:picMkLst>
        </pc:picChg>
        <pc:picChg chg="del mod topLvl">
          <ac:chgData name="MUDONGLIANG" userId="1313195f-680b-48f7-a0b2-438a8902a129" providerId="ADAL" clId="{76074139-EA2B-2D47-9A1F-74C9F87EE378}" dt="2018-07-31T17:14:33.546" v="31858" actId="478"/>
          <ac:picMkLst>
            <pc:docMk/>
            <pc:sldMk cId="2636611786" sldId="290"/>
            <ac:picMk id="11" creationId="{B48ED172-E156-402F-9324-C5986FBCD0FE}"/>
          </ac:picMkLst>
        </pc:picChg>
        <pc:picChg chg="add del mod">
          <ac:chgData name="MUDONGLIANG" userId="1313195f-680b-48f7-a0b2-438a8902a129" providerId="ADAL" clId="{76074139-EA2B-2D47-9A1F-74C9F87EE378}" dt="2018-07-25T21:23:51.975" v="16048" actId="478"/>
          <ac:picMkLst>
            <pc:docMk/>
            <pc:sldMk cId="2636611786" sldId="290"/>
            <ac:picMk id="12" creationId="{22643328-57C5-6D43-B08B-690C8E9BE96C}"/>
          </ac:picMkLst>
        </pc:picChg>
        <pc:picChg chg="add del mod">
          <ac:chgData name="MUDONGLIANG" userId="1313195f-680b-48f7-a0b2-438a8902a129" providerId="ADAL" clId="{76074139-EA2B-2D47-9A1F-74C9F87EE378}" dt="2018-07-25T21:23:51.975" v="16048" actId="478"/>
          <ac:picMkLst>
            <pc:docMk/>
            <pc:sldMk cId="2636611786" sldId="290"/>
            <ac:picMk id="13" creationId="{0451722C-B964-3C4A-AA2F-5480BD2FF108}"/>
          </ac:picMkLst>
        </pc:picChg>
        <pc:picChg chg="del mod topLvl">
          <ac:chgData name="MUDONGLIANG" userId="1313195f-680b-48f7-a0b2-438a8902a129" providerId="ADAL" clId="{76074139-EA2B-2D47-9A1F-74C9F87EE378}" dt="2018-07-31T17:14:33.546" v="31858" actId="478"/>
          <ac:picMkLst>
            <pc:docMk/>
            <pc:sldMk cId="2636611786" sldId="290"/>
            <ac:picMk id="13" creationId="{41A434EB-CAE5-4AE0-BEB8-972E34BDDF45}"/>
          </ac:picMkLst>
        </pc:picChg>
        <pc:picChg chg="add del mod">
          <ac:chgData name="MUDONGLIANG" userId="1313195f-680b-48f7-a0b2-438a8902a129" providerId="ADAL" clId="{76074139-EA2B-2D47-9A1F-74C9F87EE378}" dt="2018-07-25T21:23:51.975" v="16048" actId="478"/>
          <ac:picMkLst>
            <pc:docMk/>
            <pc:sldMk cId="2636611786" sldId="290"/>
            <ac:picMk id="14" creationId="{76B0AF5B-BB26-EF4D-B17D-53B188DDD45C}"/>
          </ac:picMkLst>
        </pc:picChg>
        <pc:picChg chg="add del mod">
          <ac:chgData name="MUDONGLIANG" userId="1313195f-680b-48f7-a0b2-438a8902a129" providerId="ADAL" clId="{76074139-EA2B-2D47-9A1F-74C9F87EE378}" dt="2018-07-25T21:23:51.975" v="16048" actId="478"/>
          <ac:picMkLst>
            <pc:docMk/>
            <pc:sldMk cId="2636611786" sldId="290"/>
            <ac:picMk id="15" creationId="{723BC2A7-7737-A045-8726-C0088103DF91}"/>
          </ac:picMkLst>
        </pc:picChg>
        <pc:picChg chg="del mod topLvl">
          <ac:chgData name="MUDONGLIANG" userId="1313195f-680b-48f7-a0b2-438a8902a129" providerId="ADAL" clId="{76074139-EA2B-2D47-9A1F-74C9F87EE378}" dt="2018-07-31T17:14:33.546" v="31858" actId="478"/>
          <ac:picMkLst>
            <pc:docMk/>
            <pc:sldMk cId="2636611786" sldId="290"/>
            <ac:picMk id="15" creationId="{C4E3AA41-D7BC-4CC9-A3D9-307AF5C687FB}"/>
          </ac:picMkLst>
        </pc:picChg>
        <pc:picChg chg="add del mod">
          <ac:chgData name="MUDONGLIANG" userId="1313195f-680b-48f7-a0b2-438a8902a129" providerId="ADAL" clId="{76074139-EA2B-2D47-9A1F-74C9F87EE378}" dt="2018-07-25T21:23:51.975" v="16048" actId="478"/>
          <ac:picMkLst>
            <pc:docMk/>
            <pc:sldMk cId="2636611786" sldId="290"/>
            <ac:picMk id="16" creationId="{53AC061F-EE0D-4C4A-9B59-D80FA79B856A}"/>
          </ac:picMkLst>
        </pc:picChg>
        <pc:picChg chg="add del">
          <ac:chgData name="MUDONGLIANG" userId="1313195f-680b-48f7-a0b2-438a8902a129" providerId="ADAL" clId="{76074139-EA2B-2D47-9A1F-74C9F87EE378}" dt="2018-07-23T16:26:00.332" v="9498"/>
          <ac:picMkLst>
            <pc:docMk/>
            <pc:sldMk cId="2636611786" sldId="290"/>
            <ac:picMk id="17" creationId="{5C2F45AB-F457-ED49-A12A-F610DC5FA9C4}"/>
          </ac:picMkLst>
        </pc:picChg>
        <pc:picChg chg="add del">
          <ac:chgData name="MUDONGLIANG" userId="1313195f-680b-48f7-a0b2-438a8902a129" providerId="ADAL" clId="{76074139-EA2B-2D47-9A1F-74C9F87EE378}" dt="2018-07-23T16:25:58.086" v="9497"/>
          <ac:picMkLst>
            <pc:docMk/>
            <pc:sldMk cId="2636611786" sldId="290"/>
            <ac:picMk id="18" creationId="{BF8E47FA-9078-4245-802B-9B94B8B8F8F7}"/>
          </ac:picMkLst>
        </pc:picChg>
        <pc:picChg chg="add del mod topLvl">
          <ac:chgData name="MUDONGLIANG" userId="1313195f-680b-48f7-a0b2-438a8902a129" providerId="ADAL" clId="{76074139-EA2B-2D47-9A1F-74C9F87EE378}" dt="2018-07-31T00:00:51.046" v="26678" actId="478"/>
          <ac:picMkLst>
            <pc:docMk/>
            <pc:sldMk cId="2636611786" sldId="290"/>
            <ac:picMk id="20" creationId="{5C21895B-BE94-4F4C-83B1-72EBC54EB53E}"/>
          </ac:picMkLst>
        </pc:picChg>
        <pc:picChg chg="del mod">
          <ac:chgData name="MUDONGLIANG" userId="1313195f-680b-48f7-a0b2-438a8902a129" providerId="ADAL" clId="{76074139-EA2B-2D47-9A1F-74C9F87EE378}" dt="2018-07-27T22:37:39.779" v="23357" actId="478"/>
          <ac:picMkLst>
            <pc:docMk/>
            <pc:sldMk cId="2636611786" sldId="290"/>
            <ac:picMk id="25" creationId="{9CDAD2DA-0E08-4C64-BDE1-22E6E5BBE511}"/>
          </ac:picMkLst>
        </pc:picChg>
        <pc:picChg chg="del mod topLvl">
          <ac:chgData name="MUDONGLIANG" userId="1313195f-680b-48f7-a0b2-438a8902a129" providerId="ADAL" clId="{76074139-EA2B-2D47-9A1F-74C9F87EE378}" dt="2018-07-31T17:14:33.546" v="31858" actId="478"/>
          <ac:picMkLst>
            <pc:docMk/>
            <pc:sldMk cId="2636611786" sldId="290"/>
            <ac:picMk id="36" creationId="{4A204707-C31A-42B5-AC18-375ACD2770A5}"/>
          </ac:picMkLst>
        </pc:picChg>
        <pc:picChg chg="del mod topLvl">
          <ac:chgData name="MUDONGLIANG" userId="1313195f-680b-48f7-a0b2-438a8902a129" providerId="ADAL" clId="{76074139-EA2B-2D47-9A1F-74C9F87EE378}" dt="2018-07-31T17:14:35.546" v="31859" actId="478"/>
          <ac:picMkLst>
            <pc:docMk/>
            <pc:sldMk cId="2636611786" sldId="290"/>
            <ac:picMk id="37" creationId="{8FFA50F9-8EA3-42EE-BD4A-276D901F8F4C}"/>
          </ac:picMkLst>
        </pc:picChg>
        <pc:picChg chg="add del mod">
          <ac:chgData name="MUDONGLIANG" userId="1313195f-680b-48f7-a0b2-438a8902a129" providerId="ADAL" clId="{76074139-EA2B-2D47-9A1F-74C9F87EE378}" dt="2018-07-31T17:31:49.260" v="32056" actId="478"/>
          <ac:picMkLst>
            <pc:docMk/>
            <pc:sldMk cId="2636611786" sldId="290"/>
            <ac:picMk id="49" creationId="{0DFDA760-0028-BC4F-AD11-A08DD67D345F}"/>
          </ac:picMkLst>
        </pc:picChg>
        <pc:picChg chg="add mod">
          <ac:chgData name="MUDONGLIANG" userId="1313195f-680b-48f7-a0b2-438a8902a129" providerId="ADAL" clId="{76074139-EA2B-2D47-9A1F-74C9F87EE378}" dt="2018-08-03T20:15:32.673" v="47361" actId="1076"/>
          <ac:picMkLst>
            <pc:docMk/>
            <pc:sldMk cId="2636611786" sldId="290"/>
            <ac:picMk id="52" creationId="{E60090D7-AD03-4147-90EF-E2C5CDFB60F2}"/>
          </ac:picMkLst>
        </pc:picChg>
        <pc:picChg chg="add mod">
          <ac:chgData name="MUDONGLIANG" userId="1313195f-680b-48f7-a0b2-438a8902a129" providerId="ADAL" clId="{76074139-EA2B-2D47-9A1F-74C9F87EE378}" dt="2018-08-03T20:53:49.375" v="47439" actId="1076"/>
          <ac:picMkLst>
            <pc:docMk/>
            <pc:sldMk cId="2636611786" sldId="290"/>
            <ac:picMk id="54" creationId="{5119578A-379F-A347-8074-7FB9DCEBFDCA}"/>
          </ac:picMkLst>
        </pc:picChg>
        <pc:picChg chg="add mod">
          <ac:chgData name="MUDONGLIANG" userId="1313195f-680b-48f7-a0b2-438a8902a129" providerId="ADAL" clId="{76074139-EA2B-2D47-9A1F-74C9F87EE378}" dt="2018-08-03T21:06:49.259" v="47576" actId="1076"/>
          <ac:picMkLst>
            <pc:docMk/>
            <pc:sldMk cId="2636611786" sldId="290"/>
            <ac:picMk id="89" creationId="{0C52B4DE-EBD8-0A4D-846B-6726664E1DC4}"/>
          </ac:picMkLst>
        </pc:picChg>
        <pc:picChg chg="add mod">
          <ac:chgData name="MUDONGLIANG" userId="1313195f-680b-48f7-a0b2-438a8902a129" providerId="ADAL" clId="{76074139-EA2B-2D47-9A1F-74C9F87EE378}" dt="2018-08-03T20:05:36.146" v="47296" actId="1076"/>
          <ac:picMkLst>
            <pc:docMk/>
            <pc:sldMk cId="2636611786" sldId="290"/>
            <ac:picMk id="90" creationId="{31A57DD6-30E7-4442-ADE1-09175BF7F13D}"/>
          </ac:picMkLst>
        </pc:picChg>
        <pc:picChg chg="add del mod">
          <ac:chgData name="MUDONGLIANG" userId="1313195f-680b-48f7-a0b2-438a8902a129" providerId="ADAL" clId="{76074139-EA2B-2D47-9A1F-74C9F87EE378}" dt="2018-08-01T19:32:45.190" v="40958" actId="478"/>
          <ac:picMkLst>
            <pc:docMk/>
            <pc:sldMk cId="2636611786" sldId="290"/>
            <ac:picMk id="118" creationId="{0B106E3E-D1A2-FC48-A8D6-55B6B3200884}"/>
          </ac:picMkLst>
        </pc:picChg>
        <pc:picChg chg="add mod">
          <ac:chgData name="MUDONGLIANG" userId="1313195f-680b-48f7-a0b2-438a8902a129" providerId="ADAL" clId="{76074139-EA2B-2D47-9A1F-74C9F87EE378}" dt="2018-08-03T20:53:15.448" v="47430" actId="1076"/>
          <ac:picMkLst>
            <pc:docMk/>
            <pc:sldMk cId="2636611786" sldId="290"/>
            <ac:picMk id="141" creationId="{359F5F5E-DDB8-5E4E-82D2-C64FA77D347D}"/>
          </ac:picMkLst>
        </pc:picChg>
        <pc:picChg chg="add mod">
          <ac:chgData name="MUDONGLIANG" userId="1313195f-680b-48f7-a0b2-438a8902a129" providerId="ADAL" clId="{76074139-EA2B-2D47-9A1F-74C9F87EE378}" dt="2018-08-03T20:53:12.680" v="47429" actId="1076"/>
          <ac:picMkLst>
            <pc:docMk/>
            <pc:sldMk cId="2636611786" sldId="290"/>
            <ac:picMk id="148" creationId="{4E7BF759-0B4B-0F4B-8B6C-2F9A7A23D4B6}"/>
          </ac:picMkLst>
        </pc:picChg>
        <pc:picChg chg="add del mod">
          <ac:chgData name="MUDONGLIANG" userId="1313195f-680b-48f7-a0b2-438a8902a129" providerId="ADAL" clId="{76074139-EA2B-2D47-9A1F-74C9F87EE378}" dt="2018-08-01T19:32:33.898" v="40954" actId="478"/>
          <ac:picMkLst>
            <pc:docMk/>
            <pc:sldMk cId="2636611786" sldId="290"/>
            <ac:picMk id="149" creationId="{85E5CA93-6352-F54A-BCF9-CAF4B30E0717}"/>
          </ac:picMkLst>
        </pc:picChg>
        <pc:cxnChg chg="add mod">
          <ac:chgData name="MUDONGLIANG" userId="1313195f-680b-48f7-a0b2-438a8902a129" providerId="ADAL" clId="{76074139-EA2B-2D47-9A1F-74C9F87EE378}" dt="2018-08-03T20:59:13.044" v="47524" actId="1076"/>
          <ac:cxnSpMkLst>
            <pc:docMk/>
            <pc:sldMk cId="2636611786" sldId="290"/>
            <ac:cxnSpMk id="7" creationId="{50A7867E-D5C7-9C41-9A17-C2C74773CEF5}"/>
          </ac:cxnSpMkLst>
        </pc:cxnChg>
        <pc:cxnChg chg="add del mod">
          <ac:chgData name="MUDONGLIANG" userId="1313195f-680b-48f7-a0b2-438a8902a129" providerId="ADAL" clId="{76074139-EA2B-2D47-9A1F-74C9F87EE378}" dt="2018-07-31T17:14:21.076" v="31856" actId="478"/>
          <ac:cxnSpMkLst>
            <pc:docMk/>
            <pc:sldMk cId="2636611786" sldId="290"/>
            <ac:cxnSpMk id="10" creationId="{B88A33B1-2129-E94A-89E6-6B53A373BD64}"/>
          </ac:cxnSpMkLst>
        </pc:cxnChg>
        <pc:cxnChg chg="add del mod">
          <ac:chgData name="MUDONGLIANG" userId="1313195f-680b-48f7-a0b2-438a8902a129" providerId="ADAL" clId="{76074139-EA2B-2D47-9A1F-74C9F87EE378}" dt="2018-07-31T17:14:21.076" v="31856" actId="478"/>
          <ac:cxnSpMkLst>
            <pc:docMk/>
            <pc:sldMk cId="2636611786" sldId="290"/>
            <ac:cxnSpMk id="14" creationId="{383DBF63-C410-4748-B35A-5E8DBB2594C7}"/>
          </ac:cxnSpMkLst>
        </pc:cxnChg>
        <pc:cxnChg chg="add mod">
          <ac:chgData name="MUDONGLIANG" userId="1313195f-680b-48f7-a0b2-438a8902a129" providerId="ADAL" clId="{76074139-EA2B-2D47-9A1F-74C9F87EE378}" dt="2018-08-03T21:00:03.012" v="47536" actId="1036"/>
          <ac:cxnSpMkLst>
            <pc:docMk/>
            <pc:sldMk cId="2636611786" sldId="290"/>
            <ac:cxnSpMk id="16" creationId="{09AAD9FB-AB3B-6A43-8B29-B8DFE2ACB6C9}"/>
          </ac:cxnSpMkLst>
        </pc:cxnChg>
        <pc:cxnChg chg="del mod topLvl">
          <ac:chgData name="MUDONGLIANG" userId="1313195f-680b-48f7-a0b2-438a8902a129" providerId="ADAL" clId="{76074139-EA2B-2D47-9A1F-74C9F87EE378}" dt="2018-07-31T00:00:51.046" v="26678" actId="478"/>
          <ac:cxnSpMkLst>
            <pc:docMk/>
            <pc:sldMk cId="2636611786" sldId="290"/>
            <ac:cxnSpMk id="29" creationId="{F7FC9BC3-A47B-4648-8EE4-D07BE06CAF0A}"/>
          </ac:cxnSpMkLst>
        </pc:cxnChg>
        <pc:cxnChg chg="del mod topLvl">
          <ac:chgData name="MUDONGLIANG" userId="1313195f-680b-48f7-a0b2-438a8902a129" providerId="ADAL" clId="{76074139-EA2B-2D47-9A1F-74C9F87EE378}" dt="2018-07-31T00:00:51.046" v="26678" actId="478"/>
          <ac:cxnSpMkLst>
            <pc:docMk/>
            <pc:sldMk cId="2636611786" sldId="290"/>
            <ac:cxnSpMk id="31" creationId="{51A7A46F-F65A-4292-8F5A-1D557FF8DE2D}"/>
          </ac:cxnSpMkLst>
        </pc:cxnChg>
        <pc:cxnChg chg="add del mod">
          <ac:chgData name="MUDONGLIANG" userId="1313195f-680b-48f7-a0b2-438a8902a129" providerId="ADAL" clId="{76074139-EA2B-2D47-9A1F-74C9F87EE378}" dt="2018-07-31T17:14:21.076" v="31856" actId="478"/>
          <ac:cxnSpMkLst>
            <pc:docMk/>
            <pc:sldMk cId="2636611786" sldId="290"/>
            <ac:cxnSpMk id="47" creationId="{B698209A-33AA-7D45-8B74-A4132D92E815}"/>
          </ac:cxnSpMkLst>
        </pc:cxnChg>
        <pc:cxnChg chg="add del mod">
          <ac:chgData name="MUDONGLIANG" userId="1313195f-680b-48f7-a0b2-438a8902a129" providerId="ADAL" clId="{76074139-EA2B-2D47-9A1F-74C9F87EE378}" dt="2018-07-31T17:14:21.076" v="31856" actId="478"/>
          <ac:cxnSpMkLst>
            <pc:docMk/>
            <pc:sldMk cId="2636611786" sldId="290"/>
            <ac:cxnSpMk id="48" creationId="{75A06782-2F98-B348-8843-462FFFD4FCA9}"/>
          </ac:cxnSpMkLst>
        </pc:cxnChg>
        <pc:cxnChg chg="add mod">
          <ac:chgData name="MUDONGLIANG" userId="1313195f-680b-48f7-a0b2-438a8902a129" providerId="ADAL" clId="{76074139-EA2B-2D47-9A1F-74C9F87EE378}" dt="2018-08-03T20:59:51.754" v="47531" actId="1076"/>
          <ac:cxnSpMkLst>
            <pc:docMk/>
            <pc:sldMk cId="2636611786" sldId="290"/>
            <ac:cxnSpMk id="49" creationId="{0F14CB6C-AC92-8140-BF18-ECAA4C417B1F}"/>
          </ac:cxnSpMkLst>
        </pc:cxnChg>
        <pc:cxnChg chg="add del mod">
          <ac:chgData name="MUDONGLIANG" userId="1313195f-680b-48f7-a0b2-438a8902a129" providerId="ADAL" clId="{76074139-EA2B-2D47-9A1F-74C9F87EE378}" dt="2018-07-31T17:14:21.076" v="31856" actId="478"/>
          <ac:cxnSpMkLst>
            <pc:docMk/>
            <pc:sldMk cId="2636611786" sldId="290"/>
            <ac:cxnSpMk id="51" creationId="{82998DA4-EF1D-224B-B466-B2A8ED72D012}"/>
          </ac:cxnSpMkLst>
        </pc:cxnChg>
        <pc:cxnChg chg="add del mod">
          <ac:chgData name="MUDONGLIANG" userId="1313195f-680b-48f7-a0b2-438a8902a129" providerId="ADAL" clId="{76074139-EA2B-2D47-9A1F-74C9F87EE378}" dt="2018-07-31T17:14:21.076" v="31856" actId="478"/>
          <ac:cxnSpMkLst>
            <pc:docMk/>
            <pc:sldMk cId="2636611786" sldId="290"/>
            <ac:cxnSpMk id="53" creationId="{4E6A4E99-345B-1D4C-80C6-791E33D1D737}"/>
          </ac:cxnSpMkLst>
        </pc:cxnChg>
        <pc:cxnChg chg="add del mod">
          <ac:chgData name="MUDONGLIANG" userId="1313195f-680b-48f7-a0b2-438a8902a129" providerId="ADAL" clId="{76074139-EA2B-2D47-9A1F-74C9F87EE378}" dt="2018-07-31T17:14:21.076" v="31856" actId="478"/>
          <ac:cxnSpMkLst>
            <pc:docMk/>
            <pc:sldMk cId="2636611786" sldId="290"/>
            <ac:cxnSpMk id="56" creationId="{885698DB-85AA-E847-99C2-F06E9701C767}"/>
          </ac:cxnSpMkLst>
        </pc:cxnChg>
        <pc:cxnChg chg="add del mod">
          <ac:chgData name="MUDONGLIANG" userId="1313195f-680b-48f7-a0b2-438a8902a129" providerId="ADAL" clId="{76074139-EA2B-2D47-9A1F-74C9F87EE378}" dt="2018-07-31T17:14:29.747" v="31857" actId="478"/>
          <ac:cxnSpMkLst>
            <pc:docMk/>
            <pc:sldMk cId="2636611786" sldId="290"/>
            <ac:cxnSpMk id="59" creationId="{C73F7050-BDE1-7D42-863D-7AAA733E4FBB}"/>
          </ac:cxnSpMkLst>
        </pc:cxnChg>
        <pc:cxnChg chg="add del mod">
          <ac:chgData name="MUDONGLIANG" userId="1313195f-680b-48f7-a0b2-438a8902a129" providerId="ADAL" clId="{76074139-EA2B-2D47-9A1F-74C9F87EE378}" dt="2018-07-31T17:14:29.747" v="31857" actId="478"/>
          <ac:cxnSpMkLst>
            <pc:docMk/>
            <pc:sldMk cId="2636611786" sldId="290"/>
            <ac:cxnSpMk id="61" creationId="{5169FB36-7E35-7C49-B7FB-A037F91C029A}"/>
          </ac:cxnSpMkLst>
        </pc:cxnChg>
        <pc:cxnChg chg="add del mod">
          <ac:chgData name="MUDONGLIANG" userId="1313195f-680b-48f7-a0b2-438a8902a129" providerId="ADAL" clId="{76074139-EA2B-2D47-9A1F-74C9F87EE378}" dt="2018-07-31T17:14:29.747" v="31857" actId="478"/>
          <ac:cxnSpMkLst>
            <pc:docMk/>
            <pc:sldMk cId="2636611786" sldId="290"/>
            <ac:cxnSpMk id="62" creationId="{91F66E2E-F361-2248-9737-6697E9C88892}"/>
          </ac:cxnSpMkLst>
        </pc:cxnChg>
        <pc:cxnChg chg="add del mod">
          <ac:chgData name="MUDONGLIANG" userId="1313195f-680b-48f7-a0b2-438a8902a129" providerId="ADAL" clId="{76074139-EA2B-2D47-9A1F-74C9F87EE378}" dt="2018-07-31T17:14:29.747" v="31857" actId="478"/>
          <ac:cxnSpMkLst>
            <pc:docMk/>
            <pc:sldMk cId="2636611786" sldId="290"/>
            <ac:cxnSpMk id="65" creationId="{9DAD3C9B-BE33-694E-B069-0A9713300F3E}"/>
          </ac:cxnSpMkLst>
        </pc:cxnChg>
        <pc:cxnChg chg="add mod">
          <ac:chgData name="MUDONGLIANG" userId="1313195f-680b-48f7-a0b2-438a8902a129" providerId="ADAL" clId="{76074139-EA2B-2D47-9A1F-74C9F87EE378}" dt="2018-08-03T20:59:51.754" v="47531" actId="1076"/>
          <ac:cxnSpMkLst>
            <pc:docMk/>
            <pc:sldMk cId="2636611786" sldId="290"/>
            <ac:cxnSpMk id="67" creationId="{36F3D8D3-90CD-3E4A-B4E8-B5BA44E8B2AB}"/>
          </ac:cxnSpMkLst>
        </pc:cxnChg>
        <pc:cxnChg chg="add del mod">
          <ac:chgData name="MUDONGLIANG" userId="1313195f-680b-48f7-a0b2-438a8902a129" providerId="ADAL" clId="{76074139-EA2B-2D47-9A1F-74C9F87EE378}" dt="2018-07-31T17:14:29.747" v="31857" actId="478"/>
          <ac:cxnSpMkLst>
            <pc:docMk/>
            <pc:sldMk cId="2636611786" sldId="290"/>
            <ac:cxnSpMk id="68" creationId="{6803174F-A756-6B41-9AF4-AE15EB01A448}"/>
          </ac:cxnSpMkLst>
        </pc:cxnChg>
        <pc:cxnChg chg="add del mod">
          <ac:chgData name="MUDONGLIANG" userId="1313195f-680b-48f7-a0b2-438a8902a129" providerId="ADAL" clId="{76074139-EA2B-2D47-9A1F-74C9F87EE378}" dt="2018-07-31T17:14:29.747" v="31857" actId="478"/>
          <ac:cxnSpMkLst>
            <pc:docMk/>
            <pc:sldMk cId="2636611786" sldId="290"/>
            <ac:cxnSpMk id="71" creationId="{A92B6F9A-B78E-3941-BB88-4C0FDB747557}"/>
          </ac:cxnSpMkLst>
        </pc:cxnChg>
        <pc:cxnChg chg="add del mod">
          <ac:chgData name="MUDONGLIANG" userId="1313195f-680b-48f7-a0b2-438a8902a129" providerId="ADAL" clId="{76074139-EA2B-2D47-9A1F-74C9F87EE378}" dt="2018-07-31T17:14:29.747" v="31857" actId="478"/>
          <ac:cxnSpMkLst>
            <pc:docMk/>
            <pc:sldMk cId="2636611786" sldId="290"/>
            <ac:cxnSpMk id="74" creationId="{40BE091C-C261-D74F-9A0B-5B215775D98D}"/>
          </ac:cxnSpMkLst>
        </pc:cxnChg>
        <pc:cxnChg chg="add del mod">
          <ac:chgData name="MUDONGLIANG" userId="1313195f-680b-48f7-a0b2-438a8902a129" providerId="ADAL" clId="{76074139-EA2B-2D47-9A1F-74C9F87EE378}" dt="2018-08-01T19:32:40.234" v="40956" actId="478"/>
          <ac:cxnSpMkLst>
            <pc:docMk/>
            <pc:sldMk cId="2636611786" sldId="290"/>
            <ac:cxnSpMk id="117" creationId="{BBEEE253-376C-6249-AACF-4EE1D7A5DF1F}"/>
          </ac:cxnSpMkLst>
        </pc:cxnChg>
        <pc:cxnChg chg="add mod">
          <ac:chgData name="MUDONGLIANG" userId="1313195f-680b-48f7-a0b2-438a8902a129" providerId="ADAL" clId="{76074139-EA2B-2D47-9A1F-74C9F87EE378}" dt="2018-08-03T20:53:58.223" v="47442" actId="1076"/>
          <ac:cxnSpMkLst>
            <pc:docMk/>
            <pc:sldMk cId="2636611786" sldId="290"/>
            <ac:cxnSpMk id="138" creationId="{29714290-54D6-D74B-AD31-0BA2F8EA9858}"/>
          </ac:cxnSpMkLst>
        </pc:cxnChg>
        <pc:cxnChg chg="add mod">
          <ac:chgData name="MUDONGLIANG" userId="1313195f-680b-48f7-a0b2-438a8902a129" providerId="ADAL" clId="{76074139-EA2B-2D47-9A1F-74C9F87EE378}" dt="2018-08-03T20:59:13.044" v="47524" actId="1076"/>
          <ac:cxnSpMkLst>
            <pc:docMk/>
            <pc:sldMk cId="2636611786" sldId="290"/>
            <ac:cxnSpMk id="140" creationId="{A6E929E2-701F-174C-881F-CAC4BBDA975D}"/>
          </ac:cxnSpMkLst>
        </pc:cxnChg>
        <pc:cxnChg chg="add mod">
          <ac:chgData name="MUDONGLIANG" userId="1313195f-680b-48f7-a0b2-438a8902a129" providerId="ADAL" clId="{76074139-EA2B-2D47-9A1F-74C9F87EE378}" dt="2018-08-03T21:01:28.694" v="47565" actId="14100"/>
          <ac:cxnSpMkLst>
            <pc:docMk/>
            <pc:sldMk cId="2636611786" sldId="290"/>
            <ac:cxnSpMk id="142" creationId="{5040A1BD-CF32-5245-BDD7-A283011A27B6}"/>
          </ac:cxnSpMkLst>
        </pc:cxnChg>
        <pc:cxnChg chg="add del mod">
          <ac:chgData name="MUDONGLIANG" userId="1313195f-680b-48f7-a0b2-438a8902a129" providerId="ADAL" clId="{76074139-EA2B-2D47-9A1F-74C9F87EE378}" dt="2018-08-01T19:32:29.698" v="40953" actId="478"/>
          <ac:cxnSpMkLst>
            <pc:docMk/>
            <pc:sldMk cId="2636611786" sldId="290"/>
            <ac:cxnSpMk id="145" creationId="{BD0DDEBF-3310-B241-80E9-5EDBE18CF6C8}"/>
          </ac:cxnSpMkLst>
        </pc:cxnChg>
      </pc:sldChg>
      <pc:sldChg chg="add">
        <pc:chgData name="MUDONGLIANG" userId="1313195f-680b-48f7-a0b2-438a8902a129" providerId="ADAL" clId="{76074139-EA2B-2D47-9A1F-74C9F87EE378}" dt="2018-08-01T18:41:48.710" v="39355"/>
        <pc:sldMkLst>
          <pc:docMk/>
          <pc:sldMk cId="2729074229" sldId="301"/>
        </pc:sldMkLst>
      </pc:sldChg>
      <pc:sldChg chg="addSp modSp add ord modNotesTx">
        <pc:chgData name="MUDONGLIANG" userId="1313195f-680b-48f7-a0b2-438a8902a129" providerId="ADAL" clId="{76074139-EA2B-2D47-9A1F-74C9F87EE378}" dt="2018-08-06T16:36:21.555" v="49273" actId="20577"/>
        <pc:sldMkLst>
          <pc:docMk/>
          <pc:sldMk cId="1693980253" sldId="310"/>
        </pc:sldMkLst>
        <pc:spChg chg="mod">
          <ac:chgData name="MUDONGLIANG" userId="1313195f-680b-48f7-a0b2-438a8902a129" providerId="ADAL" clId="{76074139-EA2B-2D47-9A1F-74C9F87EE378}" dt="2018-07-31T01:44:51.273" v="28489" actId="2711"/>
          <ac:spMkLst>
            <pc:docMk/>
            <pc:sldMk cId="1693980253" sldId="310"/>
            <ac:spMk id="2" creationId="{32128F2D-B165-2241-999D-EC98399DB2F8}"/>
          </ac:spMkLst>
        </pc:spChg>
        <pc:spChg chg="mod">
          <ac:chgData name="MUDONGLIANG" userId="1313195f-680b-48f7-a0b2-438a8902a129" providerId="ADAL" clId="{76074139-EA2B-2D47-9A1F-74C9F87EE378}" dt="2018-07-31T17:46:53.688" v="32283" actId="2711"/>
          <ac:spMkLst>
            <pc:docMk/>
            <pc:sldMk cId="1693980253" sldId="310"/>
            <ac:spMk id="3" creationId="{CAB02141-2D0D-7344-9694-26E98F7C1D94}"/>
          </ac:spMkLst>
        </pc:spChg>
        <pc:spChg chg="add">
          <ac:chgData name="MUDONGLIANG" userId="1313195f-680b-48f7-a0b2-438a8902a129" providerId="ADAL" clId="{76074139-EA2B-2D47-9A1F-74C9F87EE378}" dt="2018-07-26T15:16:47.536" v="19656"/>
          <ac:spMkLst>
            <pc:docMk/>
            <pc:sldMk cId="1693980253" sldId="310"/>
            <ac:spMk id="4" creationId="{9CCF6ADE-8B27-9849-93BF-2C3C0A6BDFBC}"/>
          </ac:spMkLst>
        </pc:spChg>
        <pc:spChg chg="add mod">
          <ac:chgData name="MUDONGLIANG" userId="1313195f-680b-48f7-a0b2-438a8902a129" providerId="ADAL" clId="{76074139-EA2B-2D47-9A1F-74C9F87EE378}" dt="2018-07-26T17:11:54.890" v="20129"/>
          <ac:spMkLst>
            <pc:docMk/>
            <pc:sldMk cId="1693980253" sldId="310"/>
            <ac:spMk id="5" creationId="{1915C7BA-7365-8F40-98A3-C98EA90507CD}"/>
          </ac:spMkLst>
        </pc:spChg>
        <pc:spChg chg="mod">
          <ac:chgData name="MUDONGLIANG" userId="1313195f-680b-48f7-a0b2-438a8902a129" providerId="ADAL" clId="{76074139-EA2B-2D47-9A1F-74C9F87EE378}" dt="2018-07-31T17:47:14.705" v="32286" actId="2711"/>
          <ac:spMkLst>
            <pc:docMk/>
            <pc:sldMk cId="1693980253" sldId="310"/>
            <ac:spMk id="9" creationId="{90652581-6E36-40CE-8A65-3FB22EACEEE4}"/>
          </ac:spMkLst>
        </pc:spChg>
        <pc:spChg chg="mod">
          <ac:chgData name="MUDONGLIANG" userId="1313195f-680b-48f7-a0b2-438a8902a129" providerId="ADAL" clId="{76074139-EA2B-2D47-9A1F-74C9F87EE378}" dt="2018-08-01T17:29:15.801" v="37386" actId="14100"/>
          <ac:spMkLst>
            <pc:docMk/>
            <pc:sldMk cId="1693980253" sldId="310"/>
            <ac:spMk id="11" creationId="{C6D19E24-BB12-4824-B7D9-5306BA0D07D7}"/>
          </ac:spMkLst>
        </pc:spChg>
        <pc:spChg chg="mod">
          <ac:chgData name="MUDONGLIANG" userId="1313195f-680b-48f7-a0b2-438a8902a129" providerId="ADAL" clId="{76074139-EA2B-2D47-9A1F-74C9F87EE378}" dt="2018-08-01T17:29:24.416" v="37387" actId="1076"/>
          <ac:spMkLst>
            <pc:docMk/>
            <pc:sldMk cId="1693980253" sldId="310"/>
            <ac:spMk id="12" creationId="{26F710E2-D1E7-45F2-9E29-796D76DC8332}"/>
          </ac:spMkLst>
        </pc:spChg>
        <pc:picChg chg="mod">
          <ac:chgData name="MUDONGLIANG" userId="1313195f-680b-48f7-a0b2-438a8902a129" providerId="ADAL" clId="{76074139-EA2B-2D47-9A1F-74C9F87EE378}" dt="2018-07-27T22:23:42.225" v="23194" actId="1076"/>
          <ac:picMkLst>
            <pc:docMk/>
            <pc:sldMk cId="1693980253" sldId="310"/>
            <ac:picMk id="6" creationId="{41D64C9B-5EE2-45ED-951A-3C80E52A6CCC}"/>
          </ac:picMkLst>
        </pc:picChg>
      </pc:sldChg>
      <pc:sldChg chg="addSp delSp modSp ord addAnim delAnim modAnim modNotesTx">
        <pc:chgData name="MUDONGLIANG" userId="1313195f-680b-48f7-a0b2-438a8902a129" providerId="ADAL" clId="{76074139-EA2B-2D47-9A1F-74C9F87EE378}" dt="2018-08-06T16:39:45.037" v="49277" actId="20577"/>
        <pc:sldMkLst>
          <pc:docMk/>
          <pc:sldMk cId="3466588092" sldId="312"/>
        </pc:sldMkLst>
        <pc:spChg chg="mod">
          <ac:chgData name="MUDONGLIANG" userId="1313195f-680b-48f7-a0b2-438a8902a129" providerId="ADAL" clId="{76074139-EA2B-2D47-9A1F-74C9F87EE378}" dt="2018-08-02T23:56:14.752" v="46070" actId="207"/>
          <ac:spMkLst>
            <pc:docMk/>
            <pc:sldMk cId="3466588092" sldId="312"/>
            <ac:spMk id="2" creationId="{4EA0A36A-BB46-4D1F-8CC6-A2AAD7F7D569}"/>
          </ac:spMkLst>
        </pc:spChg>
        <pc:spChg chg="add del mod topLvl">
          <ac:chgData name="MUDONGLIANG" userId="1313195f-680b-48f7-a0b2-438a8902a129" providerId="ADAL" clId="{76074139-EA2B-2D47-9A1F-74C9F87EE378}" dt="2018-08-01T15:12:48.768" v="36247" actId="478"/>
          <ac:spMkLst>
            <pc:docMk/>
            <pc:sldMk cId="3466588092" sldId="312"/>
            <ac:spMk id="3" creationId="{458941B2-87A0-D148-A740-8DAF88FD6393}"/>
          </ac:spMkLst>
        </pc:spChg>
        <pc:spChg chg="del">
          <ac:chgData name="MUDONGLIANG" userId="1313195f-680b-48f7-a0b2-438a8902a129" providerId="ADAL" clId="{76074139-EA2B-2D47-9A1F-74C9F87EE378}" dt="2018-07-31T22:49:54.125" v="34354" actId="478"/>
          <ac:spMkLst>
            <pc:docMk/>
            <pc:sldMk cId="3466588092" sldId="312"/>
            <ac:spMk id="6" creationId="{0A77887A-F0D6-4C09-90CB-32F04F1675E4}"/>
          </ac:spMkLst>
        </pc:spChg>
        <pc:spChg chg="add del mod topLvl">
          <ac:chgData name="MUDONGLIANG" userId="1313195f-680b-48f7-a0b2-438a8902a129" providerId="ADAL" clId="{76074139-EA2B-2D47-9A1F-74C9F87EE378}" dt="2018-08-01T15:10:06.319" v="36223" actId="478"/>
          <ac:spMkLst>
            <pc:docMk/>
            <pc:sldMk cId="3466588092" sldId="312"/>
            <ac:spMk id="7" creationId="{40CCB946-3D73-4740-B0D1-C5389062CFA1}"/>
          </ac:spMkLst>
        </pc:spChg>
        <pc:spChg chg="add del mod topLvl">
          <ac:chgData name="MUDONGLIANG" userId="1313195f-680b-48f7-a0b2-438a8902a129" providerId="ADAL" clId="{76074139-EA2B-2D47-9A1F-74C9F87EE378}" dt="2018-07-27T18:10:18.922" v="21137" actId="478"/>
          <ac:spMkLst>
            <pc:docMk/>
            <pc:sldMk cId="3466588092" sldId="312"/>
            <ac:spMk id="7" creationId="{74411BCD-6BE7-F44C-9825-0D94D2063F43}"/>
          </ac:spMkLst>
        </pc:spChg>
        <pc:spChg chg="add del mod">
          <ac:chgData name="MUDONGLIANG" userId="1313195f-680b-48f7-a0b2-438a8902a129" providerId="ADAL" clId="{76074139-EA2B-2D47-9A1F-74C9F87EE378}" dt="2018-07-31T01:58:27.277" v="28772" actId="478"/>
          <ac:spMkLst>
            <pc:docMk/>
            <pc:sldMk cId="3466588092" sldId="312"/>
            <ac:spMk id="7" creationId="{C6B61C3F-4F52-204D-8237-8F9DC49D2461}"/>
          </ac:spMkLst>
        </pc:spChg>
        <pc:spChg chg="del mod">
          <ac:chgData name="MUDONGLIANG" userId="1313195f-680b-48f7-a0b2-438a8902a129" providerId="ADAL" clId="{76074139-EA2B-2D47-9A1F-74C9F87EE378}" dt="2018-07-31T22:49:54.125" v="34354" actId="478"/>
          <ac:spMkLst>
            <pc:docMk/>
            <pc:sldMk cId="3466588092" sldId="312"/>
            <ac:spMk id="8" creationId="{F56B4641-8197-4749-8809-0F2572A480FE}"/>
          </ac:spMkLst>
        </pc:spChg>
        <pc:spChg chg="del mod">
          <ac:chgData name="MUDONGLIANG" userId="1313195f-680b-48f7-a0b2-438a8902a129" providerId="ADAL" clId="{76074139-EA2B-2D47-9A1F-74C9F87EE378}" dt="2018-07-31T22:49:54.125" v="34354" actId="478"/>
          <ac:spMkLst>
            <pc:docMk/>
            <pc:sldMk cId="3466588092" sldId="312"/>
            <ac:spMk id="10" creationId="{6A866FB2-CDDB-4735-A1DB-EFBED5DFBCE0}"/>
          </ac:spMkLst>
        </pc:spChg>
        <pc:spChg chg="add">
          <ac:chgData name="MUDONGLIANG" userId="1313195f-680b-48f7-a0b2-438a8902a129" providerId="ADAL" clId="{76074139-EA2B-2D47-9A1F-74C9F87EE378}" dt="2018-07-30T21:32:13.217" v="24696"/>
          <ac:spMkLst>
            <pc:docMk/>
            <pc:sldMk cId="3466588092" sldId="312"/>
            <ac:spMk id="12" creationId="{D1C4771C-FAE7-304C-A920-6AC017BF4A18}"/>
          </ac:spMkLst>
        </pc:spChg>
        <pc:spChg chg="del">
          <ac:chgData name="MUDONGLIANG" userId="1313195f-680b-48f7-a0b2-438a8902a129" providerId="ADAL" clId="{76074139-EA2B-2D47-9A1F-74C9F87EE378}" dt="2018-07-27T17:52:10.241" v="20983" actId="478"/>
          <ac:spMkLst>
            <pc:docMk/>
            <pc:sldMk cId="3466588092" sldId="312"/>
            <ac:spMk id="13" creationId="{2C9884F1-6A83-4554-A0C1-4E61D01C172A}"/>
          </ac:spMkLst>
        </pc:spChg>
        <pc:spChg chg="add del mod">
          <ac:chgData name="MUDONGLIANG" userId="1313195f-680b-48f7-a0b2-438a8902a129" providerId="ADAL" clId="{76074139-EA2B-2D47-9A1F-74C9F87EE378}" dt="2018-07-27T18:05:37.932" v="21076" actId="478"/>
          <ac:spMkLst>
            <pc:docMk/>
            <pc:sldMk cId="3466588092" sldId="312"/>
            <ac:spMk id="15" creationId="{9D7E4998-82DC-5B43-9AAA-08DC75958ABA}"/>
          </ac:spMkLst>
        </pc:spChg>
        <pc:spChg chg="add del mod">
          <ac:chgData name="MUDONGLIANG" userId="1313195f-680b-48f7-a0b2-438a8902a129" providerId="ADAL" clId="{76074139-EA2B-2D47-9A1F-74C9F87EE378}" dt="2018-08-01T14:45:24.846" v="35713"/>
          <ac:spMkLst>
            <pc:docMk/>
            <pc:sldMk cId="3466588092" sldId="312"/>
            <ac:spMk id="15" creationId="{EBFD1503-F190-9F4A-8047-C3ACEE40138A}"/>
          </ac:spMkLst>
        </pc:spChg>
        <pc:spChg chg="add mod">
          <ac:chgData name="MUDONGLIANG" userId="1313195f-680b-48f7-a0b2-438a8902a129" providerId="ADAL" clId="{76074139-EA2B-2D47-9A1F-74C9F87EE378}" dt="2018-08-01T14:53:46.240" v="35969" actId="571"/>
          <ac:spMkLst>
            <pc:docMk/>
            <pc:sldMk cId="3466588092" sldId="312"/>
            <ac:spMk id="18" creationId="{065611B7-A274-0D45-A6FA-8FE5E69B57A7}"/>
          </ac:spMkLst>
        </pc:spChg>
        <pc:grpChg chg="add del mod">
          <ac:chgData name="MUDONGLIANG" userId="1313195f-680b-48f7-a0b2-438a8902a129" providerId="ADAL" clId="{76074139-EA2B-2D47-9A1F-74C9F87EE378}" dt="2018-08-01T15:10:06.319" v="36223" actId="478"/>
          <ac:grpSpMkLst>
            <pc:docMk/>
            <pc:sldMk cId="3466588092" sldId="312"/>
            <ac:grpSpMk id="8" creationId="{B8BC6DBF-9C09-E242-91E7-8CACBB828525}"/>
          </ac:grpSpMkLst>
        </pc:grpChg>
        <pc:grpChg chg="add del mod">
          <ac:chgData name="MUDONGLIANG" userId="1313195f-680b-48f7-a0b2-438a8902a129" providerId="ADAL" clId="{76074139-EA2B-2D47-9A1F-74C9F87EE378}" dt="2018-07-27T18:10:13.856" v="21136" actId="165"/>
          <ac:grpSpMkLst>
            <pc:docMk/>
            <pc:sldMk cId="3466588092" sldId="312"/>
            <ac:grpSpMk id="11" creationId="{9CC634C5-D41D-5244-BF44-9B2C67F1C7A6}"/>
          </ac:grpSpMkLst>
        </pc:grpChg>
        <pc:grpChg chg="add del mod">
          <ac:chgData name="MUDONGLIANG" userId="1313195f-680b-48f7-a0b2-438a8902a129" providerId="ADAL" clId="{76074139-EA2B-2D47-9A1F-74C9F87EE378}" dt="2018-08-01T15:11:01.957" v="36231" actId="165"/>
          <ac:grpSpMkLst>
            <pc:docMk/>
            <pc:sldMk cId="3466588092" sldId="312"/>
            <ac:grpSpMk id="11" creationId="{D18B949A-5849-0F4A-BD35-F054CCF27684}"/>
          </ac:grpSpMkLst>
        </pc:grpChg>
        <pc:picChg chg="add del mod">
          <ac:chgData name="MUDONGLIANG" userId="1313195f-680b-48f7-a0b2-438a8902a129" providerId="ADAL" clId="{76074139-EA2B-2D47-9A1F-74C9F87EE378}" dt="2018-08-03T00:03:27.111" v="46090" actId="478"/>
          <ac:picMkLst>
            <pc:docMk/>
            <pc:sldMk cId="3466588092" sldId="312"/>
            <ac:picMk id="5" creationId="{03EBFC10-3850-8144-98B9-BFA7ACAADF7F}"/>
          </ac:picMkLst>
        </pc:picChg>
        <pc:picChg chg="add del mod topLvl">
          <ac:chgData name="MUDONGLIANG" userId="1313195f-680b-48f7-a0b2-438a8902a129" providerId="ADAL" clId="{76074139-EA2B-2D47-9A1F-74C9F87EE378}" dt="2018-07-31T22:53:04.552" v="34400" actId="478"/>
          <ac:picMkLst>
            <pc:docMk/>
            <pc:sldMk cId="3466588092" sldId="312"/>
            <ac:picMk id="5" creationId="{B2302601-6016-DA41-9318-A05BA6D90745}"/>
          </ac:picMkLst>
        </pc:picChg>
        <pc:picChg chg="add mod topLvl">
          <ac:chgData name="MUDONGLIANG" userId="1313195f-680b-48f7-a0b2-438a8902a129" providerId="ADAL" clId="{76074139-EA2B-2D47-9A1F-74C9F87EE378}" dt="2018-08-03T00:05:06.595" v="46110" actId="1076"/>
          <ac:picMkLst>
            <pc:docMk/>
            <pc:sldMk cId="3466588092" sldId="312"/>
            <ac:picMk id="6" creationId="{4503B6B5-4168-5B42-9C53-C5F9204EECAE}"/>
          </ac:picMkLst>
        </pc:picChg>
        <pc:picChg chg="add mod">
          <ac:chgData name="MUDONGLIANG" userId="1313195f-680b-48f7-a0b2-438a8902a129" providerId="ADAL" clId="{76074139-EA2B-2D47-9A1F-74C9F87EE378}" dt="2018-08-03T00:04:28.023" v="46103" actId="692"/>
          <ac:picMkLst>
            <pc:docMk/>
            <pc:sldMk cId="3466588092" sldId="312"/>
            <ac:picMk id="8" creationId="{722EA546-F7EF-7849-8DB2-709F4D6FFD06}"/>
          </ac:picMkLst>
        </pc:picChg>
        <pc:picChg chg="add mod">
          <ac:chgData name="MUDONGLIANG" userId="1313195f-680b-48f7-a0b2-438a8902a129" providerId="ADAL" clId="{76074139-EA2B-2D47-9A1F-74C9F87EE378}" dt="2018-08-03T00:05:56.658" v="46119" actId="1036"/>
          <ac:picMkLst>
            <pc:docMk/>
            <pc:sldMk cId="3466588092" sldId="312"/>
            <ac:picMk id="10" creationId="{290F8915-4522-BF47-B226-965C22EB54B2}"/>
          </ac:picMkLst>
        </pc:picChg>
        <pc:picChg chg="add mod">
          <ac:chgData name="MUDONGLIANG" userId="1313195f-680b-48f7-a0b2-438a8902a129" providerId="ADAL" clId="{76074139-EA2B-2D47-9A1F-74C9F87EE378}" dt="2018-08-03T00:07:31.672" v="46128" actId="692"/>
          <ac:picMkLst>
            <pc:docMk/>
            <pc:sldMk cId="3466588092" sldId="312"/>
            <ac:picMk id="11" creationId="{CD72160B-3EE1-2947-86A9-8D7D0D53B795}"/>
          </ac:picMkLst>
        </pc:picChg>
        <pc:picChg chg="add del mod">
          <ac:chgData name="MUDONGLIANG" userId="1313195f-680b-48f7-a0b2-438a8902a129" providerId="ADAL" clId="{76074139-EA2B-2D47-9A1F-74C9F87EE378}" dt="2018-08-02T17:24:52.531" v="44685" actId="478"/>
          <ac:picMkLst>
            <pc:docMk/>
            <pc:sldMk cId="3466588092" sldId="312"/>
            <ac:picMk id="13" creationId="{893BDF9D-8522-AB46-AAAB-606E74D06680}"/>
          </ac:picMkLst>
        </pc:picChg>
        <pc:picChg chg="add del mod topLvl">
          <ac:chgData name="MUDONGLIANG" userId="1313195f-680b-48f7-a0b2-438a8902a129" providerId="ADAL" clId="{76074139-EA2B-2D47-9A1F-74C9F87EE378}" dt="2018-08-01T15:14:27.782" v="36249" actId="478"/>
          <ac:picMkLst>
            <pc:docMk/>
            <pc:sldMk cId="3466588092" sldId="312"/>
            <ac:picMk id="14" creationId="{7236887F-1184-8D45-B15E-9B611B8F0DAD}"/>
          </ac:picMkLst>
        </pc:picChg>
        <pc:picChg chg="add mod">
          <ac:chgData name="MUDONGLIANG" userId="1313195f-680b-48f7-a0b2-438a8902a129" providerId="ADAL" clId="{76074139-EA2B-2D47-9A1F-74C9F87EE378}" dt="2018-08-01T14:53:46.240" v="35969" actId="571"/>
          <ac:picMkLst>
            <pc:docMk/>
            <pc:sldMk cId="3466588092" sldId="312"/>
            <ac:picMk id="16" creationId="{824A0196-1255-1C41-87D3-83FE8B7AD39E}"/>
          </ac:picMkLst>
        </pc:picChg>
        <pc:picChg chg="add del mod">
          <ac:chgData name="MUDONGLIANG" userId="1313195f-680b-48f7-a0b2-438a8902a129" providerId="ADAL" clId="{76074139-EA2B-2D47-9A1F-74C9F87EE378}" dt="2018-08-02T17:24:54.819" v="44686" actId="478"/>
          <ac:picMkLst>
            <pc:docMk/>
            <pc:sldMk cId="3466588092" sldId="312"/>
            <ac:picMk id="17" creationId="{E95D0B47-37FE-0B45-AC6D-5D58E54F13B5}"/>
          </ac:picMkLst>
        </pc:picChg>
        <pc:picChg chg="add del mod">
          <ac:chgData name="MUDONGLIANG" userId="1313195f-680b-48f7-a0b2-438a8902a129" providerId="ADAL" clId="{76074139-EA2B-2D47-9A1F-74C9F87EE378}" dt="2018-08-03T00:05:13.422" v="46111" actId="166"/>
          <ac:picMkLst>
            <pc:docMk/>
            <pc:sldMk cId="3466588092" sldId="312"/>
            <ac:picMk id="20" creationId="{32D00C01-1D0D-CC42-A662-A6D502247615}"/>
          </ac:picMkLst>
        </pc:picChg>
        <pc:cxnChg chg="del mod">
          <ac:chgData name="MUDONGLIANG" userId="1313195f-680b-48f7-a0b2-438a8902a129" providerId="ADAL" clId="{76074139-EA2B-2D47-9A1F-74C9F87EE378}" dt="2018-07-31T22:49:54.125" v="34354" actId="478"/>
          <ac:cxnSpMkLst>
            <pc:docMk/>
            <pc:sldMk cId="3466588092" sldId="312"/>
            <ac:cxnSpMk id="9" creationId="{98599DA6-993E-4188-B3A0-167E3F44D446}"/>
          </ac:cxnSpMkLst>
        </pc:cxnChg>
      </pc:sldChg>
      <pc:sldChg chg="modSp add modNotesTx">
        <pc:chgData name="MUDONGLIANG" userId="1313195f-680b-48f7-a0b2-438a8902a129" providerId="ADAL" clId="{76074139-EA2B-2D47-9A1F-74C9F87EE378}" dt="2018-08-06T16:43:29.308" v="49325" actId="20577"/>
        <pc:sldMkLst>
          <pc:docMk/>
          <pc:sldMk cId="3941345782" sldId="314"/>
        </pc:sldMkLst>
        <pc:spChg chg="mod">
          <ac:chgData name="MUDONGLIANG" userId="1313195f-680b-48f7-a0b2-438a8902a129" providerId="ADAL" clId="{76074139-EA2B-2D47-9A1F-74C9F87EE378}" dt="2018-07-31T16:30:30.020" v="30549" actId="20577"/>
          <ac:spMkLst>
            <pc:docMk/>
            <pc:sldMk cId="3941345782" sldId="314"/>
            <ac:spMk id="2" creationId="{EC383CD1-0FBA-CA4A-AE58-79CB67C39EB6}"/>
          </ac:spMkLst>
        </pc:spChg>
        <pc:spChg chg="mod">
          <ac:chgData name="MUDONGLIANG" userId="1313195f-680b-48f7-a0b2-438a8902a129" providerId="ADAL" clId="{76074139-EA2B-2D47-9A1F-74C9F87EE378}" dt="2018-08-03T00:54:11.585" v="46598" actId="400"/>
          <ac:spMkLst>
            <pc:docMk/>
            <pc:sldMk cId="3941345782" sldId="314"/>
            <ac:spMk id="3" creationId="{14D40DA4-3EBE-984E-9C49-7367C61B60A0}"/>
          </ac:spMkLst>
        </pc:spChg>
      </pc:sldChg>
      <pc:sldChg chg="addSp delSp modSp add delAnim modAnim modNotesTx">
        <pc:chgData name="MUDONGLIANG" userId="1313195f-680b-48f7-a0b2-438a8902a129" providerId="ADAL" clId="{76074139-EA2B-2D47-9A1F-74C9F87EE378}" dt="2018-08-02T17:48:33.511" v="44925" actId="20577"/>
        <pc:sldMkLst>
          <pc:docMk/>
          <pc:sldMk cId="1862194758" sldId="322"/>
        </pc:sldMkLst>
        <pc:spChg chg="mod">
          <ac:chgData name="MUDONGLIANG" userId="1313195f-680b-48f7-a0b2-438a8902a129" providerId="ADAL" clId="{76074139-EA2B-2D47-9A1F-74C9F87EE378}" dt="2018-08-02T01:01:40.832" v="44423" actId="207"/>
          <ac:spMkLst>
            <pc:docMk/>
            <pc:sldMk cId="1862194758" sldId="322"/>
            <ac:spMk id="2" creationId="{07E90E92-A021-462E-A172-D2B438958725}"/>
          </ac:spMkLst>
        </pc:spChg>
        <pc:spChg chg="del mod">
          <ac:chgData name="MUDONGLIANG" userId="1313195f-680b-48f7-a0b2-438a8902a129" providerId="ADAL" clId="{76074139-EA2B-2D47-9A1F-74C9F87EE378}" dt="2018-07-30T22:31:47.749" v="25968" actId="478"/>
          <ac:spMkLst>
            <pc:docMk/>
            <pc:sldMk cId="1862194758" sldId="322"/>
            <ac:spMk id="4" creationId="{71EB7D1D-25EB-1546-A98E-2498C6A34A3E}"/>
          </ac:spMkLst>
        </pc:spChg>
        <pc:spChg chg="add mod">
          <ac:chgData name="MUDONGLIANG" userId="1313195f-680b-48f7-a0b2-438a8902a129" providerId="ADAL" clId="{76074139-EA2B-2D47-9A1F-74C9F87EE378}" dt="2018-08-01T16:55:07.981" v="36728" actId="14100"/>
          <ac:spMkLst>
            <pc:docMk/>
            <pc:sldMk cId="1862194758" sldId="322"/>
            <ac:spMk id="4" creationId="{93F0D362-FE3A-784D-886B-E7080219DE34}"/>
          </ac:spMkLst>
        </pc:spChg>
        <pc:spChg chg="add mod">
          <ac:chgData name="MUDONGLIANG" userId="1313195f-680b-48f7-a0b2-438a8902a129" providerId="ADAL" clId="{76074139-EA2B-2D47-9A1F-74C9F87EE378}" dt="2018-08-02T17:48:33.511" v="44925" actId="20577"/>
          <ac:spMkLst>
            <pc:docMk/>
            <pc:sldMk cId="1862194758" sldId="322"/>
            <ac:spMk id="5" creationId="{35185091-9A8F-FD42-9001-3CE5471E6774}"/>
          </ac:spMkLst>
        </pc:spChg>
        <pc:spChg chg="add del mod">
          <ac:chgData name="MUDONGLIANG" userId="1313195f-680b-48f7-a0b2-438a8902a129" providerId="ADAL" clId="{76074139-EA2B-2D47-9A1F-74C9F87EE378}" dt="2018-08-01T16:57:29.186" v="36796"/>
          <ac:spMkLst>
            <pc:docMk/>
            <pc:sldMk cId="1862194758" sldId="322"/>
            <ac:spMk id="7" creationId="{76589648-99A9-884C-B5A4-32FF8F698177}"/>
          </ac:spMkLst>
        </pc:spChg>
        <pc:spChg chg="del">
          <ac:chgData name="MUDONGLIANG" userId="1313195f-680b-48f7-a0b2-438a8902a129" providerId="ADAL" clId="{76074139-EA2B-2D47-9A1F-74C9F87EE378}" dt="2018-07-30T22:22:07.061" v="25682" actId="478"/>
          <ac:spMkLst>
            <pc:docMk/>
            <pc:sldMk cId="1862194758" sldId="322"/>
            <ac:spMk id="8" creationId="{0BB99F74-C039-4555-A2A3-13BF0AE96E0E}"/>
          </ac:spMkLst>
        </pc:spChg>
        <pc:spChg chg="del">
          <ac:chgData name="MUDONGLIANG" userId="1313195f-680b-48f7-a0b2-438a8902a129" providerId="ADAL" clId="{76074139-EA2B-2D47-9A1F-74C9F87EE378}" dt="2018-07-30T22:22:08.444" v="25683" actId="478"/>
          <ac:spMkLst>
            <pc:docMk/>
            <pc:sldMk cId="1862194758" sldId="322"/>
            <ac:spMk id="10" creationId="{457665DA-2D08-4E49-B768-DE1FF7D7AD0F}"/>
          </ac:spMkLst>
        </pc:spChg>
        <pc:spChg chg="del">
          <ac:chgData name="MUDONGLIANG" userId="1313195f-680b-48f7-a0b2-438a8902a129" providerId="ADAL" clId="{76074139-EA2B-2D47-9A1F-74C9F87EE378}" dt="2018-07-30T22:22:09.519" v="25684" actId="478"/>
          <ac:spMkLst>
            <pc:docMk/>
            <pc:sldMk cId="1862194758" sldId="322"/>
            <ac:spMk id="12" creationId="{5C56EAA4-44ED-4E15-8299-5A0A426241D3}"/>
          </ac:spMkLst>
        </pc:spChg>
        <pc:spChg chg="mod topLvl">
          <ac:chgData name="MUDONGLIANG" userId="1313195f-680b-48f7-a0b2-438a8902a129" providerId="ADAL" clId="{76074139-EA2B-2D47-9A1F-74C9F87EE378}" dt="2018-08-01T17:23:50.389" v="37272" actId="1076"/>
          <ac:spMkLst>
            <pc:docMk/>
            <pc:sldMk cId="1862194758" sldId="322"/>
            <ac:spMk id="12" creationId="{66D3F7B0-ADFC-324A-B321-D36CE3232C39}"/>
          </ac:spMkLst>
        </pc:spChg>
        <pc:spChg chg="del mod topLvl">
          <ac:chgData name="MUDONGLIANG" userId="1313195f-680b-48f7-a0b2-438a8902a129" providerId="ADAL" clId="{76074139-EA2B-2D47-9A1F-74C9F87EE378}" dt="2018-08-01T17:12:05.575" v="37055" actId="478"/>
          <ac:spMkLst>
            <pc:docMk/>
            <pc:sldMk cId="1862194758" sldId="322"/>
            <ac:spMk id="14" creationId="{D811CCAF-5305-FE4B-8D3D-719048F1D09B}"/>
          </ac:spMkLst>
        </pc:spChg>
        <pc:spChg chg="del">
          <ac:chgData name="MUDONGLIANG" userId="1313195f-680b-48f7-a0b2-438a8902a129" providerId="ADAL" clId="{76074139-EA2B-2D47-9A1F-74C9F87EE378}" dt="2018-07-30T22:25:44.677" v="25883" actId="478"/>
          <ac:spMkLst>
            <pc:docMk/>
            <pc:sldMk cId="1862194758" sldId="322"/>
            <ac:spMk id="15" creationId="{00C2B7AF-6397-44E9-B707-6649CCE67CDD}"/>
          </ac:spMkLst>
        </pc:spChg>
        <pc:spChg chg="del mod topLvl">
          <ac:chgData name="MUDONGLIANG" userId="1313195f-680b-48f7-a0b2-438a8902a129" providerId="ADAL" clId="{76074139-EA2B-2D47-9A1F-74C9F87EE378}" dt="2018-07-30T22:38:12.615" v="25988" actId="478"/>
          <ac:spMkLst>
            <pc:docMk/>
            <pc:sldMk cId="1862194758" sldId="322"/>
            <ac:spMk id="16" creationId="{909AFB89-A1F1-4F1A-8888-A2DB5C3115F3}"/>
          </ac:spMkLst>
        </pc:spChg>
        <pc:spChg chg="add del mod">
          <ac:chgData name="MUDONGLIANG" userId="1313195f-680b-48f7-a0b2-438a8902a129" providerId="ADAL" clId="{76074139-EA2B-2D47-9A1F-74C9F87EE378}" dt="2018-07-31T16:50:55.311" v="31435" actId="478"/>
          <ac:spMkLst>
            <pc:docMk/>
            <pc:sldMk cId="1862194758" sldId="322"/>
            <ac:spMk id="23" creationId="{54FEC5F1-0AA4-6247-A219-68CE0CBEEECE}"/>
          </ac:spMkLst>
        </pc:spChg>
        <pc:spChg chg="add mod">
          <ac:chgData name="MUDONGLIANG" userId="1313195f-680b-48f7-a0b2-438a8902a129" providerId="ADAL" clId="{76074139-EA2B-2D47-9A1F-74C9F87EE378}" dt="2018-08-01T17:23:30.768" v="37271" actId="20577"/>
          <ac:spMkLst>
            <pc:docMk/>
            <pc:sldMk cId="1862194758" sldId="322"/>
            <ac:spMk id="23" creationId="{9867472C-77D7-7640-969D-40BD50EEDC89}"/>
          </ac:spMkLst>
        </pc:spChg>
        <pc:spChg chg="add del">
          <ac:chgData name="MUDONGLIANG" userId="1313195f-680b-48f7-a0b2-438a8902a129" providerId="ADAL" clId="{76074139-EA2B-2D47-9A1F-74C9F87EE378}" dt="2018-07-30T22:38:49.686" v="25993" actId="478"/>
          <ac:spMkLst>
            <pc:docMk/>
            <pc:sldMk cId="1862194758" sldId="322"/>
            <ac:spMk id="24" creationId="{4C009041-C7CE-E74B-8AF1-AFDDA862CE77}"/>
          </ac:spMkLst>
        </pc:spChg>
        <pc:spChg chg="add mod">
          <ac:chgData name="MUDONGLIANG" userId="1313195f-680b-48f7-a0b2-438a8902a129" providerId="ADAL" clId="{76074139-EA2B-2D47-9A1F-74C9F87EE378}" dt="2018-08-01T17:05:51.765" v="36955" actId="1037"/>
          <ac:spMkLst>
            <pc:docMk/>
            <pc:sldMk cId="1862194758" sldId="322"/>
            <ac:spMk id="26" creationId="{48362CAA-AB08-BB49-B603-8E4E8CD2F74E}"/>
          </ac:spMkLst>
        </pc:spChg>
        <pc:spChg chg="add mod">
          <ac:chgData name="MUDONGLIANG" userId="1313195f-680b-48f7-a0b2-438a8902a129" providerId="ADAL" clId="{76074139-EA2B-2D47-9A1F-74C9F87EE378}" dt="2018-08-01T17:08:40.990" v="37017" actId="1076"/>
          <ac:spMkLst>
            <pc:docMk/>
            <pc:sldMk cId="1862194758" sldId="322"/>
            <ac:spMk id="29" creationId="{BAA00BB3-193D-0544-BDE6-A492B9604553}"/>
          </ac:spMkLst>
        </pc:spChg>
        <pc:spChg chg="add mod">
          <ac:chgData name="MUDONGLIANG" userId="1313195f-680b-48f7-a0b2-438a8902a129" providerId="ADAL" clId="{76074139-EA2B-2D47-9A1F-74C9F87EE378}" dt="2018-08-01T17:23:50.389" v="37272" actId="1076"/>
          <ac:spMkLst>
            <pc:docMk/>
            <pc:sldMk cId="1862194758" sldId="322"/>
            <ac:spMk id="30" creationId="{B6B664F5-9B92-134C-9F2F-D8E5BA69925E}"/>
          </ac:spMkLst>
        </pc:spChg>
        <pc:grpChg chg="add del mod">
          <ac:chgData name="MUDONGLIANG" userId="1313195f-680b-48f7-a0b2-438a8902a129" providerId="ADAL" clId="{76074139-EA2B-2D47-9A1F-74C9F87EE378}" dt="2018-08-01T17:10:40.964" v="37050" actId="165"/>
          <ac:grpSpMkLst>
            <pc:docMk/>
            <pc:sldMk cId="1862194758" sldId="322"/>
            <ac:grpSpMk id="10" creationId="{A224C328-92D3-FF4E-8D1C-645600800F1B}"/>
          </ac:grpSpMkLst>
        </pc:grpChg>
        <pc:grpChg chg="del mod topLvl">
          <ac:chgData name="MUDONGLIANG" userId="1313195f-680b-48f7-a0b2-438a8902a129" providerId="ADAL" clId="{76074139-EA2B-2D47-9A1F-74C9F87EE378}" dt="2018-08-01T17:14:44.898" v="37119" actId="165"/>
          <ac:grpSpMkLst>
            <pc:docMk/>
            <pc:sldMk cId="1862194758" sldId="322"/>
            <ac:grpSpMk id="11" creationId="{2B97AADF-36E0-F44E-B54D-5C7D0B2AF1C7}"/>
          </ac:grpSpMkLst>
        </pc:grpChg>
        <pc:grpChg chg="del mod topLvl">
          <ac:chgData name="MUDONGLIANG" userId="1313195f-680b-48f7-a0b2-438a8902a129" providerId="ADAL" clId="{76074139-EA2B-2D47-9A1F-74C9F87EE378}" dt="2018-07-30T22:26:22.337" v="25890" actId="165"/>
          <ac:grpSpMkLst>
            <pc:docMk/>
            <pc:sldMk cId="1862194758" sldId="322"/>
            <ac:grpSpMk id="14" creationId="{2DFCF1C6-D296-448E-9188-532708939A8D}"/>
          </ac:grpSpMkLst>
        </pc:grpChg>
        <pc:grpChg chg="del">
          <ac:chgData name="MUDONGLIANG" userId="1313195f-680b-48f7-a0b2-438a8902a129" providerId="ADAL" clId="{76074139-EA2B-2D47-9A1F-74C9F87EE378}" dt="2018-07-30T22:25:54.065" v="25885" actId="165"/>
          <ac:grpSpMkLst>
            <pc:docMk/>
            <pc:sldMk cId="1862194758" sldId="322"/>
            <ac:grpSpMk id="22" creationId="{860DBE37-4DDB-43BB-B659-0C96C41C6D1D}"/>
          </ac:grpSpMkLst>
        </pc:grpChg>
        <pc:graphicFrameChg chg="add del mod modGraphic">
          <ac:chgData name="MUDONGLIANG" userId="1313195f-680b-48f7-a0b2-438a8902a129" providerId="ADAL" clId="{76074139-EA2B-2D47-9A1F-74C9F87EE378}" dt="2018-07-30T22:38:00.104" v="25981" actId="478"/>
          <ac:graphicFrameMkLst>
            <pc:docMk/>
            <pc:sldMk cId="1862194758" sldId="322"/>
            <ac:graphicFrameMk id="5" creationId="{6B01E386-EEE0-6D4D-B6C6-F1C9570CE088}"/>
          </ac:graphicFrameMkLst>
        </pc:graphicFrameChg>
        <pc:picChg chg="add del mod">
          <ac:chgData name="MUDONGLIANG" userId="1313195f-680b-48f7-a0b2-438a8902a129" providerId="ADAL" clId="{76074139-EA2B-2D47-9A1F-74C9F87EE378}" dt="2018-08-01T16:59:02.379" v="36798" actId="478"/>
          <ac:picMkLst>
            <pc:docMk/>
            <pc:sldMk cId="1862194758" sldId="322"/>
            <ac:picMk id="9" creationId="{B1EFF9B9-920E-1B4A-9EBE-3823C2FC0C6E}"/>
          </ac:picMkLst>
        </pc:picChg>
        <pc:picChg chg="add del mod">
          <ac:chgData name="MUDONGLIANG" userId="1313195f-680b-48f7-a0b2-438a8902a129" providerId="ADAL" clId="{76074139-EA2B-2D47-9A1F-74C9F87EE378}" dt="2018-08-01T16:57:35.137" v="36797" actId="478"/>
          <ac:picMkLst>
            <pc:docMk/>
            <pc:sldMk cId="1862194758" sldId="322"/>
            <ac:picMk id="13" creationId="{8E767E03-DB41-9B47-B313-C12AABCC47D8}"/>
          </ac:picMkLst>
        </pc:picChg>
        <pc:picChg chg="mod topLvl">
          <ac:chgData name="MUDONGLIANG" userId="1313195f-680b-48f7-a0b2-438a8902a129" providerId="ADAL" clId="{76074139-EA2B-2D47-9A1F-74C9F87EE378}" dt="2018-08-01T17:23:50.389" v="37272" actId="1076"/>
          <ac:picMkLst>
            <pc:docMk/>
            <pc:sldMk cId="1862194758" sldId="322"/>
            <ac:picMk id="15" creationId="{86B1A87A-68DE-7D4E-BC60-58C5F5B19DB9}"/>
          </ac:picMkLst>
        </pc:picChg>
        <pc:picChg chg="mod topLvl">
          <ac:chgData name="MUDONGLIANG" userId="1313195f-680b-48f7-a0b2-438a8902a129" providerId="ADAL" clId="{76074139-EA2B-2D47-9A1F-74C9F87EE378}" dt="2018-08-01T21:41:24.617" v="43734" actId="1076"/>
          <ac:picMkLst>
            <pc:docMk/>
            <pc:sldMk cId="1862194758" sldId="322"/>
            <ac:picMk id="16" creationId="{0E0BBF6E-C4B9-F34E-8B37-9BAC85CBA55F}"/>
          </ac:picMkLst>
        </pc:picChg>
        <pc:picChg chg="del mod topLvl">
          <ac:chgData name="MUDONGLIANG" userId="1313195f-680b-48f7-a0b2-438a8902a129" providerId="ADAL" clId="{76074139-EA2B-2D47-9A1F-74C9F87EE378}" dt="2018-07-30T22:38:07.416" v="25986" actId="478"/>
          <ac:picMkLst>
            <pc:docMk/>
            <pc:sldMk cId="1862194758" sldId="322"/>
            <ac:picMk id="17" creationId="{4F6197A4-1542-4025-B91F-E4131FCD5819}"/>
          </ac:picMkLst>
        </pc:picChg>
        <pc:picChg chg="mod topLvl">
          <ac:chgData name="MUDONGLIANG" userId="1313195f-680b-48f7-a0b2-438a8902a129" providerId="ADAL" clId="{76074139-EA2B-2D47-9A1F-74C9F87EE378}" dt="2018-08-01T17:23:50.389" v="37272" actId="1076"/>
          <ac:picMkLst>
            <pc:docMk/>
            <pc:sldMk cId="1862194758" sldId="322"/>
            <ac:picMk id="17" creationId="{62745F1E-53E1-2F4F-82F8-7C5E50F91EDD}"/>
          </ac:picMkLst>
        </pc:picChg>
        <pc:picChg chg="del mod topLvl">
          <ac:chgData name="MUDONGLIANG" userId="1313195f-680b-48f7-a0b2-438a8902a129" providerId="ADAL" clId="{76074139-EA2B-2D47-9A1F-74C9F87EE378}" dt="2018-07-30T22:38:05.408" v="25983" actId="478"/>
          <ac:picMkLst>
            <pc:docMk/>
            <pc:sldMk cId="1862194758" sldId="322"/>
            <ac:picMk id="18" creationId="{35DEAA64-8D2A-470D-915D-2B2642FA1017}"/>
          </ac:picMkLst>
        </pc:picChg>
        <pc:picChg chg="mod topLvl">
          <ac:chgData name="MUDONGLIANG" userId="1313195f-680b-48f7-a0b2-438a8902a129" providerId="ADAL" clId="{76074139-EA2B-2D47-9A1F-74C9F87EE378}" dt="2018-08-01T17:23:50.389" v="37272" actId="1076"/>
          <ac:picMkLst>
            <pc:docMk/>
            <pc:sldMk cId="1862194758" sldId="322"/>
            <ac:picMk id="18" creationId="{798B3B3D-6879-C844-9FE1-214FCDC7B9B3}"/>
          </ac:picMkLst>
        </pc:picChg>
        <pc:picChg chg="del mod topLvl">
          <ac:chgData name="MUDONGLIANG" userId="1313195f-680b-48f7-a0b2-438a8902a129" providerId="ADAL" clId="{76074139-EA2B-2D47-9A1F-74C9F87EE378}" dt="2018-07-30T22:38:04.551" v="25982" actId="478"/>
          <ac:picMkLst>
            <pc:docMk/>
            <pc:sldMk cId="1862194758" sldId="322"/>
            <ac:picMk id="19" creationId="{B5BFCB8B-9E25-48DD-982A-461DCAA3AA83}"/>
          </ac:picMkLst>
        </pc:picChg>
        <pc:picChg chg="mod topLvl">
          <ac:chgData name="MUDONGLIANG" userId="1313195f-680b-48f7-a0b2-438a8902a129" providerId="ADAL" clId="{76074139-EA2B-2D47-9A1F-74C9F87EE378}" dt="2018-08-01T17:23:50.389" v="37272" actId="1076"/>
          <ac:picMkLst>
            <pc:docMk/>
            <pc:sldMk cId="1862194758" sldId="322"/>
            <ac:picMk id="19" creationId="{DE56DE37-A647-8A48-96C7-FFEA2ACD65E3}"/>
          </ac:picMkLst>
        </pc:picChg>
        <pc:picChg chg="del mod topLvl">
          <ac:chgData name="MUDONGLIANG" userId="1313195f-680b-48f7-a0b2-438a8902a129" providerId="ADAL" clId="{76074139-EA2B-2D47-9A1F-74C9F87EE378}" dt="2018-07-30T22:38:06.303" v="25984" actId="478"/>
          <ac:picMkLst>
            <pc:docMk/>
            <pc:sldMk cId="1862194758" sldId="322"/>
            <ac:picMk id="20" creationId="{A78E3ED5-08BA-408E-A8F7-C9351808317A}"/>
          </ac:picMkLst>
        </pc:picChg>
        <pc:picChg chg="del mod topLvl">
          <ac:chgData name="MUDONGLIANG" userId="1313195f-680b-48f7-a0b2-438a8902a129" providerId="ADAL" clId="{76074139-EA2B-2D47-9A1F-74C9F87EE378}" dt="2018-07-30T22:38:06.864" v="25985" actId="478"/>
          <ac:picMkLst>
            <pc:docMk/>
            <pc:sldMk cId="1862194758" sldId="322"/>
            <ac:picMk id="21" creationId="{512B92FD-2840-4757-82E4-0A829C51CB1D}"/>
          </ac:picMkLst>
        </pc:picChg>
        <pc:picChg chg="add mod">
          <ac:chgData name="MUDONGLIANG" userId="1313195f-680b-48f7-a0b2-438a8902a129" providerId="ADAL" clId="{76074139-EA2B-2D47-9A1F-74C9F87EE378}" dt="2018-08-01T17:05:26.429" v="36936" actId="1076"/>
          <ac:picMkLst>
            <pc:docMk/>
            <pc:sldMk cId="1862194758" sldId="322"/>
            <ac:picMk id="25" creationId="{A86061D4-4D4A-D542-923D-2664BB88FFA1}"/>
          </ac:picMkLst>
        </pc:picChg>
        <pc:picChg chg="add mod">
          <ac:chgData name="MUDONGLIANG" userId="1313195f-680b-48f7-a0b2-438a8902a129" providerId="ADAL" clId="{76074139-EA2B-2D47-9A1F-74C9F87EE378}" dt="2018-08-01T17:08:47.062" v="37019" actId="14100"/>
          <ac:picMkLst>
            <pc:docMk/>
            <pc:sldMk cId="1862194758" sldId="322"/>
            <ac:picMk id="28" creationId="{69653D37-FCC5-E941-A9AE-B508B7638FCB}"/>
          </ac:picMkLst>
        </pc:picChg>
        <pc:cxnChg chg="add del mod">
          <ac:chgData name="MUDONGLIANG" userId="1313195f-680b-48f7-a0b2-438a8902a129" providerId="ADAL" clId="{76074139-EA2B-2D47-9A1F-74C9F87EE378}" dt="2018-08-01T16:55:54.314" v="36734" actId="478"/>
          <ac:cxnSpMkLst>
            <pc:docMk/>
            <pc:sldMk cId="1862194758" sldId="322"/>
            <ac:cxnSpMk id="20" creationId="{B73070C5-FC23-5942-8F46-4A962F349E0E}"/>
          </ac:cxnSpMkLst>
        </pc:cxnChg>
      </pc:sldChg>
      <pc:sldChg chg="addSp delSp modSp add ord setBg delAnim modAnim modNotesTx">
        <pc:chgData name="MUDONGLIANG" userId="1313195f-680b-48f7-a0b2-438a8902a129" providerId="ADAL" clId="{76074139-EA2B-2D47-9A1F-74C9F87EE378}" dt="2018-08-06T00:56:13.122" v="49088"/>
        <pc:sldMkLst>
          <pc:docMk/>
          <pc:sldMk cId="510904118" sldId="324"/>
        </pc:sldMkLst>
        <pc:spChg chg="mod">
          <ac:chgData name="MUDONGLIANG" userId="1313195f-680b-48f7-a0b2-438a8902a129" providerId="ADAL" clId="{76074139-EA2B-2D47-9A1F-74C9F87EE378}" dt="2018-07-31T17:09:51.068" v="31822"/>
          <ac:spMkLst>
            <pc:docMk/>
            <pc:sldMk cId="510904118" sldId="324"/>
            <ac:spMk id="2" creationId="{78516680-4AD2-44FA-9AFA-1DC921EE3C52}"/>
          </ac:spMkLst>
        </pc:spChg>
        <pc:spChg chg="del">
          <ac:chgData name="MUDONGLIANG" userId="1313195f-680b-48f7-a0b2-438a8902a129" providerId="ADAL" clId="{76074139-EA2B-2D47-9A1F-74C9F87EE378}" dt="2018-07-30T23:59:08.023" v="26667" actId="478"/>
          <ac:spMkLst>
            <pc:docMk/>
            <pc:sldMk cId="510904118" sldId="324"/>
            <ac:spMk id="4" creationId="{8C778465-FAB4-4FDA-8063-9B4AF49884A9}"/>
          </ac:spMkLst>
        </pc:spChg>
        <pc:spChg chg="add del mod">
          <ac:chgData name="MUDONGLIANG" userId="1313195f-680b-48f7-a0b2-438a8902a129" providerId="ADAL" clId="{76074139-EA2B-2D47-9A1F-74C9F87EE378}" dt="2018-08-01T17:45:57.199" v="38297"/>
          <ac:spMkLst>
            <pc:docMk/>
            <pc:sldMk cId="510904118" sldId="324"/>
            <ac:spMk id="4" creationId="{97BAC1AF-F2D1-A542-8B82-BDC2DE433913}"/>
          </ac:spMkLst>
        </pc:spChg>
        <pc:spChg chg="add del mod">
          <ac:chgData name="MUDONGLIANG" userId="1313195f-680b-48f7-a0b2-438a8902a129" providerId="ADAL" clId="{76074139-EA2B-2D47-9A1F-74C9F87EE378}" dt="2018-07-31T17:10:55.371" v="31829" actId="478"/>
          <ac:spMkLst>
            <pc:docMk/>
            <pc:sldMk cId="510904118" sldId="324"/>
            <ac:spMk id="7" creationId="{63207387-5464-E649-BAE2-EDCEE84F387C}"/>
          </ac:spMkLst>
        </pc:spChg>
        <pc:spChg chg="add del mod">
          <ac:chgData name="MUDONGLIANG" userId="1313195f-680b-48f7-a0b2-438a8902a129" providerId="ADAL" clId="{76074139-EA2B-2D47-9A1F-74C9F87EE378}" dt="2018-07-31T00:20:37.195" v="27063" actId="478"/>
          <ac:spMkLst>
            <pc:docMk/>
            <pc:sldMk cId="510904118" sldId="324"/>
            <ac:spMk id="9" creationId="{15B73C3D-EACE-F64E-994A-BD0533D3782E}"/>
          </ac:spMkLst>
        </pc:spChg>
        <pc:spChg chg="add mod">
          <ac:chgData name="MUDONGLIANG" userId="1313195f-680b-48f7-a0b2-438a8902a129" providerId="ADAL" clId="{76074139-EA2B-2D47-9A1F-74C9F87EE378}" dt="2018-08-03T19:37:12.950" v="47129" actId="207"/>
          <ac:spMkLst>
            <pc:docMk/>
            <pc:sldMk cId="510904118" sldId="324"/>
            <ac:spMk id="10" creationId="{72C28D2C-E66F-824F-A9E3-E773ADE2EBD7}"/>
          </ac:spMkLst>
        </pc:spChg>
        <pc:spChg chg="add del mod">
          <ac:chgData name="MUDONGLIANG" userId="1313195f-680b-48f7-a0b2-438a8902a129" providerId="ADAL" clId="{76074139-EA2B-2D47-9A1F-74C9F87EE378}" dt="2018-07-31T00:20:37.195" v="27063" actId="478"/>
          <ac:spMkLst>
            <pc:docMk/>
            <pc:sldMk cId="510904118" sldId="324"/>
            <ac:spMk id="10" creationId="{CDFE281B-3C6D-7E45-ADFA-3B2BAC38DDA8}"/>
          </ac:spMkLst>
        </pc:spChg>
        <pc:spChg chg="add">
          <ac:chgData name="MUDONGLIANG" userId="1313195f-680b-48f7-a0b2-438a8902a129" providerId="ADAL" clId="{76074139-EA2B-2D47-9A1F-74C9F87EE378}" dt="2018-08-03T19:37:03.789" v="47128"/>
          <ac:spMkLst>
            <pc:docMk/>
            <pc:sldMk cId="510904118" sldId="324"/>
            <ac:spMk id="11" creationId="{DA91267F-6E86-A64E-A45A-969140EC9AF4}"/>
          </ac:spMkLst>
        </pc:spChg>
        <pc:spChg chg="add del mod">
          <ac:chgData name="MUDONGLIANG" userId="1313195f-680b-48f7-a0b2-438a8902a129" providerId="ADAL" clId="{76074139-EA2B-2D47-9A1F-74C9F87EE378}" dt="2018-07-31T00:20:37.195" v="27063" actId="478"/>
          <ac:spMkLst>
            <pc:docMk/>
            <pc:sldMk cId="510904118" sldId="324"/>
            <ac:spMk id="11" creationId="{FE22D05D-C179-7245-8B36-2F6944A3B9AC}"/>
          </ac:spMkLst>
        </pc:spChg>
        <pc:spChg chg="add del mod">
          <ac:chgData name="MUDONGLIANG" userId="1313195f-680b-48f7-a0b2-438a8902a129" providerId="ADAL" clId="{76074139-EA2B-2D47-9A1F-74C9F87EE378}" dt="2018-07-31T17:10:55.371" v="31829" actId="478"/>
          <ac:spMkLst>
            <pc:docMk/>
            <pc:sldMk cId="510904118" sldId="324"/>
            <ac:spMk id="12" creationId="{4F2387E1-4E06-A846-82D9-EE1623182D86}"/>
          </ac:spMkLst>
        </pc:spChg>
        <pc:spChg chg="add del mod">
          <ac:chgData name="MUDONGLIANG" userId="1313195f-680b-48f7-a0b2-438a8902a129" providerId="ADAL" clId="{76074139-EA2B-2D47-9A1F-74C9F87EE378}" dt="2018-08-01T17:41:18.270" v="38169" actId="478"/>
          <ac:spMkLst>
            <pc:docMk/>
            <pc:sldMk cId="510904118" sldId="324"/>
            <ac:spMk id="13" creationId="{811ABB53-4A87-4C44-912A-D0DE26321474}"/>
          </ac:spMkLst>
        </pc:spChg>
        <pc:spChg chg="add del mod">
          <ac:chgData name="MUDONGLIANG" userId="1313195f-680b-48f7-a0b2-438a8902a129" providerId="ADAL" clId="{76074139-EA2B-2D47-9A1F-74C9F87EE378}" dt="2018-07-31T17:10:55.371" v="31829" actId="478"/>
          <ac:spMkLst>
            <pc:docMk/>
            <pc:sldMk cId="510904118" sldId="324"/>
            <ac:spMk id="13" creationId="{B9A48CAC-544F-FC4E-AE58-0EAB23BF8880}"/>
          </ac:spMkLst>
        </pc:spChg>
        <pc:spChg chg="add">
          <ac:chgData name="MUDONGLIANG" userId="1313195f-680b-48f7-a0b2-438a8902a129" providerId="ADAL" clId="{76074139-EA2B-2D47-9A1F-74C9F87EE378}" dt="2018-08-03T19:37:03.789" v="47128"/>
          <ac:spMkLst>
            <pc:docMk/>
            <pc:sldMk cId="510904118" sldId="324"/>
            <ac:spMk id="14" creationId="{2BAF921A-3B76-224C-90AD-C05977200177}"/>
          </ac:spMkLst>
        </pc:spChg>
        <pc:spChg chg="add">
          <ac:chgData name="MUDONGLIANG" userId="1313195f-680b-48f7-a0b2-438a8902a129" providerId="ADAL" clId="{76074139-EA2B-2D47-9A1F-74C9F87EE378}" dt="2018-07-31T17:41:33.183" v="32247"/>
          <ac:spMkLst>
            <pc:docMk/>
            <pc:sldMk cId="510904118" sldId="324"/>
            <ac:spMk id="14" creationId="{7A3EC902-73DF-4C48-8167-ED431901D0E6}"/>
          </ac:spMkLst>
        </pc:spChg>
        <pc:spChg chg="add del mod">
          <ac:chgData name="MUDONGLIANG" userId="1313195f-680b-48f7-a0b2-438a8902a129" providerId="ADAL" clId="{76074139-EA2B-2D47-9A1F-74C9F87EE378}" dt="2018-07-30T23:59:11.305" v="26668" actId="478"/>
          <ac:spMkLst>
            <pc:docMk/>
            <pc:sldMk cId="510904118" sldId="324"/>
            <ac:spMk id="15" creationId="{61E65799-D2C9-654A-8AD6-83E2EC330DA6}"/>
          </ac:spMkLst>
        </pc:spChg>
        <pc:spChg chg="add">
          <ac:chgData name="MUDONGLIANG" userId="1313195f-680b-48f7-a0b2-438a8902a129" providerId="ADAL" clId="{76074139-EA2B-2D47-9A1F-74C9F87EE378}" dt="2018-08-03T19:37:03.789" v="47128"/>
          <ac:spMkLst>
            <pc:docMk/>
            <pc:sldMk cId="510904118" sldId="324"/>
            <ac:spMk id="15" creationId="{76286CDC-A724-8A47-804E-7F77B29F6E99}"/>
          </ac:spMkLst>
        </pc:spChg>
        <pc:spChg chg="add">
          <ac:chgData name="MUDONGLIANG" userId="1313195f-680b-48f7-a0b2-438a8902a129" providerId="ADAL" clId="{76074139-EA2B-2D47-9A1F-74C9F87EE378}" dt="2018-07-31T17:41:33.183" v="32247"/>
          <ac:spMkLst>
            <pc:docMk/>
            <pc:sldMk cId="510904118" sldId="324"/>
            <ac:spMk id="15" creationId="{BBFF2353-AAF0-0244-81D2-88726A915CBE}"/>
          </ac:spMkLst>
        </pc:spChg>
        <pc:spChg chg="add mod">
          <ac:chgData name="MUDONGLIANG" userId="1313195f-680b-48f7-a0b2-438a8902a129" providerId="ADAL" clId="{76074139-EA2B-2D47-9A1F-74C9F87EE378}" dt="2018-08-03T19:37:16.654" v="47130" actId="207"/>
          <ac:spMkLst>
            <pc:docMk/>
            <pc:sldMk cId="510904118" sldId="324"/>
            <ac:spMk id="16" creationId="{845ABDBB-6C6B-FE44-B4F0-64499411E4FF}"/>
          </ac:spMkLst>
        </pc:spChg>
        <pc:spChg chg="add mod">
          <ac:chgData name="MUDONGLIANG" userId="1313195f-680b-48f7-a0b2-438a8902a129" providerId="ADAL" clId="{76074139-EA2B-2D47-9A1F-74C9F87EE378}" dt="2018-07-31T17:41:37.815" v="32248" actId="207"/>
          <ac:spMkLst>
            <pc:docMk/>
            <pc:sldMk cId="510904118" sldId="324"/>
            <ac:spMk id="16" creationId="{DF2725A2-C971-4F40-A055-DE2FD08A610F}"/>
          </ac:spMkLst>
        </pc:spChg>
        <pc:spChg chg="add">
          <ac:chgData name="MUDONGLIANG" userId="1313195f-680b-48f7-a0b2-438a8902a129" providerId="ADAL" clId="{76074139-EA2B-2D47-9A1F-74C9F87EE378}" dt="2018-07-31T17:41:33.183" v="32247"/>
          <ac:spMkLst>
            <pc:docMk/>
            <pc:sldMk cId="510904118" sldId="324"/>
            <ac:spMk id="17" creationId="{C2739A18-6431-534A-9C23-87B8FF164DE4}"/>
          </ac:spMkLst>
        </pc:spChg>
        <pc:spChg chg="add">
          <ac:chgData name="MUDONGLIANG" userId="1313195f-680b-48f7-a0b2-438a8902a129" providerId="ADAL" clId="{76074139-EA2B-2D47-9A1F-74C9F87EE378}" dt="2018-08-03T19:37:03.789" v="47128"/>
          <ac:spMkLst>
            <pc:docMk/>
            <pc:sldMk cId="510904118" sldId="324"/>
            <ac:spMk id="17" creationId="{D719FF56-F27F-B248-8A71-261D3804B9BC}"/>
          </ac:spMkLst>
        </pc:spChg>
        <pc:spChg chg="del mod">
          <ac:chgData name="MUDONGLIANG" userId="1313195f-680b-48f7-a0b2-438a8902a129" providerId="ADAL" clId="{76074139-EA2B-2D47-9A1F-74C9F87EE378}" dt="2018-07-31T17:10:55.371" v="31829" actId="478"/>
          <ac:spMkLst>
            <pc:docMk/>
            <pc:sldMk cId="510904118" sldId="324"/>
            <ac:spMk id="18" creationId="{7CFF18F2-DCE0-224F-A421-43BD7287BA26}"/>
          </ac:spMkLst>
        </pc:spChg>
        <pc:spChg chg="del mod">
          <ac:chgData name="MUDONGLIANG" userId="1313195f-680b-48f7-a0b2-438a8902a129" providerId="ADAL" clId="{76074139-EA2B-2D47-9A1F-74C9F87EE378}" dt="2018-07-31T17:10:55.371" v="31829" actId="478"/>
          <ac:spMkLst>
            <pc:docMk/>
            <pc:sldMk cId="510904118" sldId="324"/>
            <ac:spMk id="19" creationId="{9FBD0F46-1AFC-1248-908B-8F7BD1C46DDA}"/>
          </ac:spMkLst>
        </pc:spChg>
        <pc:spChg chg="add">
          <ac:chgData name="MUDONGLIANG" userId="1313195f-680b-48f7-a0b2-438a8902a129" providerId="ADAL" clId="{76074139-EA2B-2D47-9A1F-74C9F87EE378}" dt="2018-08-03T19:37:03.789" v="47128"/>
          <ac:spMkLst>
            <pc:docMk/>
            <pc:sldMk cId="510904118" sldId="324"/>
            <ac:spMk id="19" creationId="{C0A4B24B-2DB0-6146-872C-3B63C332A65D}"/>
          </ac:spMkLst>
        </pc:spChg>
        <pc:spChg chg="del mod">
          <ac:chgData name="MUDONGLIANG" userId="1313195f-680b-48f7-a0b2-438a8902a129" providerId="ADAL" clId="{76074139-EA2B-2D47-9A1F-74C9F87EE378}" dt="2018-07-31T00:20:37.195" v="27063" actId="478"/>
          <ac:spMkLst>
            <pc:docMk/>
            <pc:sldMk cId="510904118" sldId="324"/>
            <ac:spMk id="20" creationId="{5E38B1F0-236F-0C46-BC57-59D5F8459386}"/>
          </ac:spMkLst>
        </pc:spChg>
        <pc:spChg chg="del mod">
          <ac:chgData name="MUDONGLIANG" userId="1313195f-680b-48f7-a0b2-438a8902a129" providerId="ADAL" clId="{76074139-EA2B-2D47-9A1F-74C9F87EE378}" dt="2018-07-31T00:20:37.195" v="27063" actId="478"/>
          <ac:spMkLst>
            <pc:docMk/>
            <pc:sldMk cId="510904118" sldId="324"/>
            <ac:spMk id="21" creationId="{18A83FDB-7494-0742-8E57-F90D295AD140}"/>
          </ac:spMkLst>
        </pc:spChg>
        <pc:spChg chg="add">
          <ac:chgData name="MUDONGLIANG" userId="1313195f-680b-48f7-a0b2-438a8902a129" providerId="ADAL" clId="{76074139-EA2B-2D47-9A1F-74C9F87EE378}" dt="2018-08-03T19:37:03.789" v="47128"/>
          <ac:spMkLst>
            <pc:docMk/>
            <pc:sldMk cId="510904118" sldId="324"/>
            <ac:spMk id="21" creationId="{AED0EDDD-1383-FE4C-9BD4-3ED75979643C}"/>
          </ac:spMkLst>
        </pc:spChg>
        <pc:spChg chg="del mod">
          <ac:chgData name="MUDONGLIANG" userId="1313195f-680b-48f7-a0b2-438a8902a129" providerId="ADAL" clId="{76074139-EA2B-2D47-9A1F-74C9F87EE378}" dt="2018-07-31T00:20:37.195" v="27063" actId="478"/>
          <ac:spMkLst>
            <pc:docMk/>
            <pc:sldMk cId="510904118" sldId="324"/>
            <ac:spMk id="22" creationId="{12B734B1-5F8A-9C44-81BD-B1B485B758F7}"/>
          </ac:spMkLst>
        </pc:spChg>
        <pc:spChg chg="add del mod">
          <ac:chgData name="MUDONGLIANG" userId="1313195f-680b-48f7-a0b2-438a8902a129" providerId="ADAL" clId="{76074139-EA2B-2D47-9A1F-74C9F87EE378}" dt="2018-07-31T17:10:55.371" v="31829" actId="478"/>
          <ac:spMkLst>
            <pc:docMk/>
            <pc:sldMk cId="510904118" sldId="324"/>
            <ac:spMk id="23" creationId="{03DA1004-569A-694E-9353-6E6289A45810}"/>
          </ac:spMkLst>
        </pc:spChg>
        <pc:spChg chg="add">
          <ac:chgData name="MUDONGLIANG" userId="1313195f-680b-48f7-a0b2-438a8902a129" providerId="ADAL" clId="{76074139-EA2B-2D47-9A1F-74C9F87EE378}" dt="2018-08-03T19:37:03.789" v="47128"/>
          <ac:spMkLst>
            <pc:docMk/>
            <pc:sldMk cId="510904118" sldId="324"/>
            <ac:spMk id="23" creationId="{64E925D7-C23B-8245-895A-72794AF3AC04}"/>
          </ac:spMkLst>
        </pc:spChg>
        <pc:spChg chg="add mod">
          <ac:chgData name="MUDONGLIANG" userId="1313195f-680b-48f7-a0b2-438a8902a129" providerId="ADAL" clId="{76074139-EA2B-2D47-9A1F-74C9F87EE378}" dt="2018-08-03T19:42:30.573" v="47245" actId="1076"/>
          <ac:spMkLst>
            <pc:docMk/>
            <pc:sldMk cId="510904118" sldId="324"/>
            <ac:spMk id="24" creationId="{07D2C841-B9AF-FB49-9687-9DBC9AB9E2CB}"/>
          </ac:spMkLst>
        </pc:spChg>
        <pc:spChg chg="add mod">
          <ac:chgData name="MUDONGLIANG" userId="1313195f-680b-48f7-a0b2-438a8902a129" providerId="ADAL" clId="{76074139-EA2B-2D47-9A1F-74C9F87EE378}" dt="2018-08-02T00:43:12.397" v="44317" actId="255"/>
          <ac:spMkLst>
            <pc:docMk/>
            <pc:sldMk cId="510904118" sldId="324"/>
            <ac:spMk id="26" creationId="{65EC9746-7D0A-1E4F-93C9-3087D3237AF9}"/>
          </ac:spMkLst>
        </pc:spChg>
        <pc:spChg chg="add">
          <ac:chgData name="MUDONGLIANG" userId="1313195f-680b-48f7-a0b2-438a8902a129" providerId="ADAL" clId="{76074139-EA2B-2D47-9A1F-74C9F87EE378}" dt="2018-08-03T19:37:03.789" v="47128"/>
          <ac:spMkLst>
            <pc:docMk/>
            <pc:sldMk cId="510904118" sldId="324"/>
            <ac:spMk id="27" creationId="{82BF9F67-A044-694A-BA8D-612DB7B89614}"/>
          </ac:spMkLst>
        </pc:spChg>
        <pc:grpChg chg="add mod">
          <ac:chgData name="MUDONGLIANG" userId="1313195f-680b-48f7-a0b2-438a8902a129" providerId="ADAL" clId="{76074139-EA2B-2D47-9A1F-74C9F87EE378}" dt="2018-07-30T23:49:18.021" v="26329" actId="164"/>
          <ac:grpSpMkLst>
            <pc:docMk/>
            <pc:sldMk cId="510904118" sldId="324"/>
            <ac:grpSpMk id="8" creationId="{F3F6FB1A-846D-6143-8280-DC53C8B73D6D}"/>
          </ac:grpSpMkLst>
        </pc:grpChg>
        <pc:graphicFrameChg chg="del">
          <ac:chgData name="MUDONGLIANG" userId="1313195f-680b-48f7-a0b2-438a8902a129" providerId="ADAL" clId="{76074139-EA2B-2D47-9A1F-74C9F87EE378}" dt="2018-07-30T23:59:13.357" v="26669" actId="478"/>
          <ac:graphicFrameMkLst>
            <pc:docMk/>
            <pc:sldMk cId="510904118" sldId="324"/>
            <ac:graphicFrameMk id="5" creationId="{38B698BE-FAD4-411C-98E7-B4C8B8A93F0B}"/>
          </ac:graphicFrameMkLst>
        </pc:graphicFrameChg>
        <pc:graphicFrameChg chg="add mod modGraphic">
          <ac:chgData name="MUDONGLIANG" userId="1313195f-680b-48f7-a0b2-438a8902a129" providerId="ADAL" clId="{76074139-EA2B-2D47-9A1F-74C9F87EE378}" dt="2018-08-03T19:40:41.748" v="47203" actId="1076"/>
          <ac:graphicFrameMkLst>
            <pc:docMk/>
            <pc:sldMk cId="510904118" sldId="324"/>
            <ac:graphicFrameMk id="25" creationId="{275DA96A-C42F-3E40-A9DB-F0FA44C45C75}"/>
          </ac:graphicFrameMkLst>
        </pc:graphicFrameChg>
        <pc:picChg chg="add">
          <ac:chgData name="MUDONGLIANG" userId="1313195f-680b-48f7-a0b2-438a8902a129" providerId="ADAL" clId="{76074139-EA2B-2D47-9A1F-74C9F87EE378}" dt="2018-08-03T19:37:03.789" v="47128"/>
          <ac:picMkLst>
            <pc:docMk/>
            <pc:sldMk cId="510904118" sldId="324"/>
            <ac:picMk id="9" creationId="{1E63C6A5-6FEF-AF48-BDED-EB8BCD899472}"/>
          </ac:picMkLst>
        </pc:picChg>
        <pc:picChg chg="add">
          <ac:chgData name="MUDONGLIANG" userId="1313195f-680b-48f7-a0b2-438a8902a129" providerId="ADAL" clId="{76074139-EA2B-2D47-9A1F-74C9F87EE378}" dt="2018-08-03T19:37:03.789" v="47128"/>
          <ac:picMkLst>
            <pc:docMk/>
            <pc:sldMk cId="510904118" sldId="324"/>
            <ac:picMk id="12" creationId="{CAD885D7-ACEE-3C47-BBFA-FBEF17133954}"/>
          </ac:picMkLst>
        </pc:picChg>
        <pc:picChg chg="add">
          <ac:chgData name="MUDONGLIANG" userId="1313195f-680b-48f7-a0b2-438a8902a129" providerId="ADAL" clId="{76074139-EA2B-2D47-9A1F-74C9F87EE378}" dt="2018-08-03T19:37:03.789" v="47128"/>
          <ac:picMkLst>
            <pc:docMk/>
            <pc:sldMk cId="510904118" sldId="324"/>
            <ac:picMk id="13" creationId="{05387D70-434D-D049-94D6-5F5DA6332F7E}"/>
          </ac:picMkLst>
        </pc:picChg>
        <pc:picChg chg="add">
          <ac:chgData name="MUDONGLIANG" userId="1313195f-680b-48f7-a0b2-438a8902a129" providerId="ADAL" clId="{76074139-EA2B-2D47-9A1F-74C9F87EE378}" dt="2018-08-03T19:37:03.789" v="47128"/>
          <ac:picMkLst>
            <pc:docMk/>
            <pc:sldMk cId="510904118" sldId="324"/>
            <ac:picMk id="18" creationId="{D90DEF8C-D763-0041-87F8-415B3C93F4C8}"/>
          </ac:picMkLst>
        </pc:picChg>
        <pc:picChg chg="add mod">
          <ac:chgData name="MUDONGLIANG" userId="1313195f-680b-48f7-a0b2-438a8902a129" providerId="ADAL" clId="{76074139-EA2B-2D47-9A1F-74C9F87EE378}" dt="2018-08-02T00:43:16.942" v="44318" actId="1076"/>
          <ac:picMkLst>
            <pc:docMk/>
            <pc:sldMk cId="510904118" sldId="324"/>
            <ac:picMk id="20" creationId="{08BF2288-D7AD-294A-A1F9-914383366E23}"/>
          </ac:picMkLst>
        </pc:picChg>
        <pc:picChg chg="add">
          <ac:chgData name="MUDONGLIANG" userId="1313195f-680b-48f7-a0b2-438a8902a129" providerId="ADAL" clId="{76074139-EA2B-2D47-9A1F-74C9F87EE378}" dt="2018-08-03T19:37:03.789" v="47128"/>
          <ac:picMkLst>
            <pc:docMk/>
            <pc:sldMk cId="510904118" sldId="324"/>
            <ac:picMk id="22" creationId="{37BD543F-812B-2446-B92D-80C2F50FD2E9}"/>
          </ac:picMkLst>
        </pc:picChg>
      </pc:sldChg>
      <pc:sldChg chg="addSp delSp modSp add delAnim modAnim modNotesTx">
        <pc:chgData name="MUDONGLIANG" userId="1313195f-680b-48f7-a0b2-438a8902a129" providerId="ADAL" clId="{76074139-EA2B-2D47-9A1F-74C9F87EE378}" dt="2018-08-06T00:57:47.118" v="49094"/>
        <pc:sldMkLst>
          <pc:docMk/>
          <pc:sldMk cId="4078586727" sldId="325"/>
        </pc:sldMkLst>
        <pc:spChg chg="mod">
          <ac:chgData name="MUDONGLIANG" userId="1313195f-680b-48f7-a0b2-438a8902a129" providerId="ADAL" clId="{76074139-EA2B-2D47-9A1F-74C9F87EE378}" dt="2018-07-31T17:38:44.095" v="32221" actId="20577"/>
          <ac:spMkLst>
            <pc:docMk/>
            <pc:sldMk cId="4078586727" sldId="325"/>
            <ac:spMk id="2" creationId="{78516680-4AD2-44FA-9AFA-1DC921EE3C52}"/>
          </ac:spMkLst>
        </pc:spChg>
        <pc:spChg chg="add del mod">
          <ac:chgData name="MUDONGLIANG" userId="1313195f-680b-48f7-a0b2-438a8902a129" providerId="ADAL" clId="{76074139-EA2B-2D47-9A1F-74C9F87EE378}" dt="2018-08-01T17:28:00.956" v="37350" actId="478"/>
          <ac:spMkLst>
            <pc:docMk/>
            <pc:sldMk cId="4078586727" sldId="325"/>
            <ac:spMk id="4" creationId="{801363BC-918F-2240-A555-4B97BEE716A3}"/>
          </ac:spMkLst>
        </pc:spChg>
        <pc:spChg chg="add del mod">
          <ac:chgData name="MUDONGLIANG" userId="1313195f-680b-48f7-a0b2-438a8902a129" providerId="ADAL" clId="{76074139-EA2B-2D47-9A1F-74C9F87EE378}" dt="2018-08-01T17:39:40.146" v="38160" actId="478"/>
          <ac:spMkLst>
            <pc:docMk/>
            <pc:sldMk cId="4078586727" sldId="325"/>
            <ac:spMk id="7" creationId="{D81AA8B6-77A1-ED4E-A47A-F6859710E4F7}"/>
          </ac:spMkLst>
        </pc:spChg>
        <pc:spChg chg="add del mod">
          <ac:chgData name="MUDONGLIANG" userId="1313195f-680b-48f7-a0b2-438a8902a129" providerId="ADAL" clId="{76074139-EA2B-2D47-9A1F-74C9F87EE378}" dt="2018-07-31T17:39:43.876" v="32231" actId="478"/>
          <ac:spMkLst>
            <pc:docMk/>
            <pc:sldMk cId="4078586727" sldId="325"/>
            <ac:spMk id="9" creationId="{5EC2E04A-D60E-D648-9B19-A04E15E77D98}"/>
          </ac:spMkLst>
        </pc:spChg>
        <pc:spChg chg="mod topLvl">
          <ac:chgData name="MUDONGLIANG" userId="1313195f-680b-48f7-a0b2-438a8902a129" providerId="ADAL" clId="{76074139-EA2B-2D47-9A1F-74C9F87EE378}" dt="2018-08-03T19:41:06.124" v="47217" actId="1036"/>
          <ac:spMkLst>
            <pc:docMk/>
            <pc:sldMk cId="4078586727" sldId="325"/>
            <ac:spMk id="17" creationId="{B5490C6B-3C39-47DD-8791-45FFF9C80FF2}"/>
          </ac:spMkLst>
        </pc:spChg>
        <pc:spChg chg="mod">
          <ac:chgData name="MUDONGLIANG" userId="1313195f-680b-48f7-a0b2-438a8902a129" providerId="ADAL" clId="{76074139-EA2B-2D47-9A1F-74C9F87EE378}" dt="2018-08-03T19:41:06.124" v="47217" actId="1036"/>
          <ac:spMkLst>
            <pc:docMk/>
            <pc:sldMk cId="4078586727" sldId="325"/>
            <ac:spMk id="21" creationId="{055698A9-E9A9-8341-929F-152380A6A3F7}"/>
          </ac:spMkLst>
        </pc:spChg>
        <pc:spChg chg="add del">
          <ac:chgData name="MUDONGLIANG" userId="1313195f-680b-48f7-a0b2-438a8902a129" providerId="ADAL" clId="{76074139-EA2B-2D47-9A1F-74C9F87EE378}" dt="2018-07-31T00:17:36.300" v="27040"/>
          <ac:spMkLst>
            <pc:docMk/>
            <pc:sldMk cId="4078586727" sldId="325"/>
            <ac:spMk id="22" creationId="{B070CD7F-51C7-0241-A863-A133FB09FE8D}"/>
          </ac:spMkLst>
        </pc:spChg>
        <pc:spChg chg="mod">
          <ac:chgData name="MUDONGLIANG" userId="1313195f-680b-48f7-a0b2-438a8902a129" providerId="ADAL" clId="{76074139-EA2B-2D47-9A1F-74C9F87EE378}" dt="2018-08-06T00:49:39.882" v="49024" actId="207"/>
          <ac:spMkLst>
            <pc:docMk/>
            <pc:sldMk cId="4078586727" sldId="325"/>
            <ac:spMk id="22" creationId="{B637D810-1117-B247-BDBF-D7705C76E5C3}"/>
          </ac:spMkLst>
        </pc:spChg>
        <pc:spChg chg="add del">
          <ac:chgData name="MUDONGLIANG" userId="1313195f-680b-48f7-a0b2-438a8902a129" providerId="ADAL" clId="{76074139-EA2B-2D47-9A1F-74C9F87EE378}" dt="2018-07-31T00:17:36.300" v="27040"/>
          <ac:spMkLst>
            <pc:docMk/>
            <pc:sldMk cId="4078586727" sldId="325"/>
            <ac:spMk id="23" creationId="{C8BC5B43-B04F-C640-A26D-9624DB1E2F56}"/>
          </ac:spMkLst>
        </pc:spChg>
        <pc:spChg chg="mod">
          <ac:chgData name="MUDONGLIANG" userId="1313195f-680b-48f7-a0b2-438a8902a129" providerId="ADAL" clId="{76074139-EA2B-2D47-9A1F-74C9F87EE378}" dt="2018-08-03T19:35:18.977" v="47127" actId="1076"/>
          <ac:spMkLst>
            <pc:docMk/>
            <pc:sldMk cId="4078586727" sldId="325"/>
            <ac:spMk id="24" creationId="{0660F2EA-0000-8049-8345-425C6B800850}"/>
          </ac:spMkLst>
        </pc:spChg>
        <pc:spChg chg="add del">
          <ac:chgData name="MUDONGLIANG" userId="1313195f-680b-48f7-a0b2-438a8902a129" providerId="ADAL" clId="{76074139-EA2B-2D47-9A1F-74C9F87EE378}" dt="2018-07-31T00:17:36.300" v="27040"/>
          <ac:spMkLst>
            <pc:docMk/>
            <pc:sldMk cId="4078586727" sldId="325"/>
            <ac:spMk id="24" creationId="{DC872B20-8610-8C49-818F-A016F4155756}"/>
          </ac:spMkLst>
        </pc:spChg>
        <pc:spChg chg="mod">
          <ac:chgData name="MUDONGLIANG" userId="1313195f-680b-48f7-a0b2-438a8902a129" providerId="ADAL" clId="{76074139-EA2B-2D47-9A1F-74C9F87EE378}" dt="2018-08-03T19:35:18.977" v="47127" actId="1076"/>
          <ac:spMkLst>
            <pc:docMk/>
            <pc:sldMk cId="4078586727" sldId="325"/>
            <ac:spMk id="25" creationId="{37305B39-7890-DE46-A469-ACA9B3FC5164}"/>
          </ac:spMkLst>
        </pc:spChg>
        <pc:spChg chg="add del mod">
          <ac:chgData name="MUDONGLIANG" userId="1313195f-680b-48f7-a0b2-438a8902a129" providerId="ADAL" clId="{76074139-EA2B-2D47-9A1F-74C9F87EE378}" dt="2018-07-31T17:09:34.229" v="31812" actId="478"/>
          <ac:spMkLst>
            <pc:docMk/>
            <pc:sldMk cId="4078586727" sldId="325"/>
            <ac:spMk id="25" creationId="{D160BC69-3119-734F-BC72-C34FBA925365}"/>
          </ac:spMkLst>
        </pc:spChg>
        <pc:spChg chg="add del">
          <ac:chgData name="MUDONGLIANG" userId="1313195f-680b-48f7-a0b2-438a8902a129" providerId="ADAL" clId="{76074139-EA2B-2D47-9A1F-74C9F87EE378}" dt="2018-07-31T17:09:34.229" v="31812" actId="478"/>
          <ac:spMkLst>
            <pc:docMk/>
            <pc:sldMk cId="4078586727" sldId="325"/>
            <ac:spMk id="26" creationId="{65D3F4F7-C65F-5C4A-A10C-B8594F165634}"/>
          </ac:spMkLst>
        </pc:spChg>
        <pc:spChg chg="mod">
          <ac:chgData name="MUDONGLIANG" userId="1313195f-680b-48f7-a0b2-438a8902a129" providerId="ADAL" clId="{76074139-EA2B-2D47-9A1F-74C9F87EE378}" dt="2018-08-03T19:35:18.977" v="47127" actId="1076"/>
          <ac:spMkLst>
            <pc:docMk/>
            <pc:sldMk cId="4078586727" sldId="325"/>
            <ac:spMk id="26" creationId="{7CDEF828-A5ED-6749-8A98-11CE2E62E8C1}"/>
          </ac:spMkLst>
        </pc:spChg>
        <pc:spChg chg="mod">
          <ac:chgData name="MUDONGLIANG" userId="1313195f-680b-48f7-a0b2-438a8902a129" providerId="ADAL" clId="{76074139-EA2B-2D47-9A1F-74C9F87EE378}" dt="2018-08-03T19:35:18.977" v="47127" actId="1076"/>
          <ac:spMkLst>
            <pc:docMk/>
            <pc:sldMk cId="4078586727" sldId="325"/>
            <ac:spMk id="27" creationId="{D51622CE-A68E-B947-ABAF-1A8137DBA2EC}"/>
          </ac:spMkLst>
        </pc:spChg>
        <pc:spChg chg="add del">
          <ac:chgData name="MUDONGLIANG" userId="1313195f-680b-48f7-a0b2-438a8902a129" providerId="ADAL" clId="{76074139-EA2B-2D47-9A1F-74C9F87EE378}" dt="2018-07-31T17:09:34.229" v="31812" actId="478"/>
          <ac:spMkLst>
            <pc:docMk/>
            <pc:sldMk cId="4078586727" sldId="325"/>
            <ac:spMk id="27" creationId="{FFC36D4D-21F8-E243-9E3A-61CD4B701BDD}"/>
          </ac:spMkLst>
        </pc:spChg>
        <pc:spChg chg="add del">
          <ac:chgData name="MUDONGLIANG" userId="1313195f-680b-48f7-a0b2-438a8902a129" providerId="ADAL" clId="{76074139-EA2B-2D47-9A1F-74C9F87EE378}" dt="2018-07-31T17:09:34.229" v="31812" actId="478"/>
          <ac:spMkLst>
            <pc:docMk/>
            <pc:sldMk cId="4078586727" sldId="325"/>
            <ac:spMk id="28" creationId="{04F8D709-C3A7-354C-95C5-ED35B7F2E8B7}"/>
          </ac:spMkLst>
        </pc:spChg>
        <pc:spChg chg="mod">
          <ac:chgData name="MUDONGLIANG" userId="1313195f-680b-48f7-a0b2-438a8902a129" providerId="ADAL" clId="{76074139-EA2B-2D47-9A1F-74C9F87EE378}" dt="2018-08-03T19:35:18.977" v="47127" actId="1076"/>
          <ac:spMkLst>
            <pc:docMk/>
            <pc:sldMk cId="4078586727" sldId="325"/>
            <ac:spMk id="28" creationId="{4287DFF9-BE8B-B84C-8CB6-7EEC67C6A838}"/>
          </ac:spMkLst>
        </pc:spChg>
        <pc:spChg chg="add mod">
          <ac:chgData name="MUDONGLIANG" userId="1313195f-680b-48f7-a0b2-438a8902a129" providerId="ADAL" clId="{76074139-EA2B-2D47-9A1F-74C9F87EE378}" dt="2018-07-31T17:41:14.122" v="32246" actId="207"/>
          <ac:spMkLst>
            <pc:docMk/>
            <pc:sldMk cId="4078586727" sldId="325"/>
            <ac:spMk id="32" creationId="{18AAFF12-2B27-CE42-BB46-F2B5B31B3286}"/>
          </ac:spMkLst>
        </pc:spChg>
        <pc:spChg chg="mod topLvl">
          <ac:chgData name="MUDONGLIANG" userId="1313195f-680b-48f7-a0b2-438a8902a129" providerId="ADAL" clId="{76074139-EA2B-2D47-9A1F-74C9F87EE378}" dt="2018-08-03T19:41:06.124" v="47217" actId="1036"/>
          <ac:spMkLst>
            <pc:docMk/>
            <pc:sldMk cId="4078586727" sldId="325"/>
            <ac:spMk id="33" creationId="{A23E075B-B65D-4705-B69B-7B074E44E341}"/>
          </ac:spMkLst>
        </pc:spChg>
        <pc:spChg chg="add">
          <ac:chgData name="MUDONGLIANG" userId="1313195f-680b-48f7-a0b2-438a8902a129" providerId="ADAL" clId="{76074139-EA2B-2D47-9A1F-74C9F87EE378}" dt="2018-07-31T17:41:04.022" v="32245"/>
          <ac:spMkLst>
            <pc:docMk/>
            <pc:sldMk cId="4078586727" sldId="325"/>
            <ac:spMk id="34" creationId="{1783BABB-89DE-1A4E-B072-6BCC8553A55E}"/>
          </ac:spMkLst>
        </pc:spChg>
        <pc:spChg chg="add mod">
          <ac:chgData name="MUDONGLIANG" userId="1313195f-680b-48f7-a0b2-438a8902a129" providerId="ADAL" clId="{76074139-EA2B-2D47-9A1F-74C9F87EE378}" dt="2018-08-03T19:35:18.977" v="47127" actId="1076"/>
          <ac:spMkLst>
            <pc:docMk/>
            <pc:sldMk cId="4078586727" sldId="325"/>
            <ac:spMk id="34" creationId="{87A55979-3A6B-AA44-9587-130AC0849224}"/>
          </ac:spMkLst>
        </pc:spChg>
        <pc:spChg chg="del mod">
          <ac:chgData name="MUDONGLIANG" userId="1313195f-680b-48f7-a0b2-438a8902a129" providerId="ADAL" clId="{76074139-EA2B-2D47-9A1F-74C9F87EE378}" dt="2018-08-03T19:28:25.193" v="46982"/>
          <ac:spMkLst>
            <pc:docMk/>
            <pc:sldMk cId="4078586727" sldId="325"/>
            <ac:spMk id="35" creationId="{04743BAA-632D-364A-BF73-D283466C899B}"/>
          </ac:spMkLst>
        </pc:spChg>
        <pc:spChg chg="add del mod">
          <ac:chgData name="MUDONGLIANG" userId="1313195f-680b-48f7-a0b2-438a8902a129" providerId="ADAL" clId="{76074139-EA2B-2D47-9A1F-74C9F87EE378}" dt="2018-07-31T00:17:54.847" v="27042" actId="478"/>
          <ac:spMkLst>
            <pc:docMk/>
            <pc:sldMk cId="4078586727" sldId="325"/>
            <ac:spMk id="35" creationId="{722CDF3E-6FCE-3D43-9096-74FC72C969BB}"/>
          </ac:spMkLst>
        </pc:spChg>
        <pc:spChg chg="add mod">
          <ac:chgData name="MUDONGLIANG" userId="1313195f-680b-48f7-a0b2-438a8902a129" providerId="ADAL" clId="{76074139-EA2B-2D47-9A1F-74C9F87EE378}" dt="2018-08-06T00:54:47.724" v="49081" actId="1076"/>
          <ac:spMkLst>
            <pc:docMk/>
            <pc:sldMk cId="4078586727" sldId="325"/>
            <ac:spMk id="35" creationId="{AA1D83B5-1540-7543-B026-7788D3FD49C4}"/>
          </ac:spMkLst>
        </pc:spChg>
        <pc:spChg chg="del">
          <ac:chgData name="MUDONGLIANG" userId="1313195f-680b-48f7-a0b2-438a8902a129" providerId="ADAL" clId="{76074139-EA2B-2D47-9A1F-74C9F87EE378}" dt="2018-07-31T00:17:53.553" v="27041" actId="478"/>
          <ac:spMkLst>
            <pc:docMk/>
            <pc:sldMk cId="4078586727" sldId="325"/>
            <ac:spMk id="38" creationId="{2E56BED0-4912-E04D-8E88-B4E8DF80FC13}"/>
          </ac:spMkLst>
        </pc:spChg>
        <pc:spChg chg="add mod">
          <ac:chgData name="MUDONGLIANG" userId="1313195f-680b-48f7-a0b2-438a8902a129" providerId="ADAL" clId="{76074139-EA2B-2D47-9A1F-74C9F87EE378}" dt="2018-08-06T00:57:24.664" v="49091" actId="166"/>
          <ac:spMkLst>
            <pc:docMk/>
            <pc:sldMk cId="4078586727" sldId="325"/>
            <ac:spMk id="38" creationId="{35393DE4-3681-2848-95A6-5D04FC5B1106}"/>
          </ac:spMkLst>
        </pc:spChg>
        <pc:spChg chg="del mod">
          <ac:chgData name="MUDONGLIANG" userId="1313195f-680b-48f7-a0b2-438a8902a129" providerId="ADAL" clId="{76074139-EA2B-2D47-9A1F-74C9F87EE378}" dt="2018-08-03T19:34:00.534" v="47018"/>
          <ac:spMkLst>
            <pc:docMk/>
            <pc:sldMk cId="4078586727" sldId="325"/>
            <ac:spMk id="38" creationId="{85C11FEA-C8A2-EA49-AAED-0B98B7ECC1ED}"/>
          </ac:spMkLst>
        </pc:spChg>
        <pc:spChg chg="mod">
          <ac:chgData name="MUDONGLIANG" userId="1313195f-680b-48f7-a0b2-438a8902a129" providerId="ADAL" clId="{76074139-EA2B-2D47-9A1F-74C9F87EE378}" dt="2018-08-03T19:35:18.977" v="47127" actId="1076"/>
          <ac:spMkLst>
            <pc:docMk/>
            <pc:sldMk cId="4078586727" sldId="325"/>
            <ac:spMk id="40" creationId="{650F9EB0-CE80-5C49-BDA1-E50844E8AEE6}"/>
          </ac:spMkLst>
        </pc:spChg>
        <pc:spChg chg="del mod">
          <ac:chgData name="MUDONGLIANG" userId="1313195f-680b-48f7-a0b2-438a8902a129" providerId="ADAL" clId="{76074139-EA2B-2D47-9A1F-74C9F87EE378}" dt="2018-08-06T00:57:13.209" v="49089" actId="478"/>
          <ac:spMkLst>
            <pc:docMk/>
            <pc:sldMk cId="4078586727" sldId="325"/>
            <ac:spMk id="41" creationId="{5BA392A6-1B24-0B47-B5CD-DE25B165853A}"/>
          </ac:spMkLst>
        </pc:spChg>
        <pc:spChg chg="add mod">
          <ac:chgData name="MUDONGLIANG" userId="1313195f-680b-48f7-a0b2-438a8902a129" providerId="ADAL" clId="{76074139-EA2B-2D47-9A1F-74C9F87EE378}" dt="2018-08-03T19:35:18.977" v="47127" actId="1076"/>
          <ac:spMkLst>
            <pc:docMk/>
            <pc:sldMk cId="4078586727" sldId="325"/>
            <ac:spMk id="42" creationId="{ECB9E797-2A43-9443-828C-BE02635030B5}"/>
          </ac:spMkLst>
        </pc:spChg>
        <pc:grpChg chg="del mod">
          <ac:chgData name="MUDONGLIANG" userId="1313195f-680b-48f7-a0b2-438a8902a129" providerId="ADAL" clId="{76074139-EA2B-2D47-9A1F-74C9F87EE378}" dt="2018-07-31T17:39:09.347" v="32224" actId="165"/>
          <ac:grpSpMkLst>
            <pc:docMk/>
            <pc:sldMk cId="4078586727" sldId="325"/>
            <ac:grpSpMk id="4" creationId="{E329F52E-A847-CB40-8221-3478576C1CE6}"/>
          </ac:grpSpMkLst>
        </pc:grpChg>
        <pc:grpChg chg="add mod">
          <ac:chgData name="MUDONGLIANG" userId="1313195f-680b-48f7-a0b2-438a8902a129" providerId="ADAL" clId="{76074139-EA2B-2D47-9A1F-74C9F87EE378}" dt="2018-08-03T19:41:06.124" v="47217" actId="1036"/>
          <ac:grpSpMkLst>
            <pc:docMk/>
            <pc:sldMk cId="4078586727" sldId="325"/>
            <ac:grpSpMk id="10" creationId="{295A8898-0157-EC44-9CE8-8BA8BDA8673C}"/>
          </ac:grpSpMkLst>
        </pc:grpChg>
        <pc:picChg chg="mod topLvl">
          <ac:chgData name="MUDONGLIANG" userId="1313195f-680b-48f7-a0b2-438a8902a129" providerId="ADAL" clId="{76074139-EA2B-2D47-9A1F-74C9F87EE378}" dt="2018-07-31T17:39:26.034" v="32225" actId="164"/>
          <ac:picMkLst>
            <pc:docMk/>
            <pc:sldMk cId="4078586727" sldId="325"/>
            <ac:picMk id="6" creationId="{61E2310F-2EB2-48F9-BFB4-35FB6D567B71}"/>
          </ac:picMkLst>
        </pc:picChg>
        <pc:picChg chg="add mod">
          <ac:chgData name="MUDONGLIANG" userId="1313195f-680b-48f7-a0b2-438a8902a129" providerId="ADAL" clId="{76074139-EA2B-2D47-9A1F-74C9F87EE378}" dt="2018-08-03T19:35:18.977" v="47127" actId="1076"/>
          <ac:picMkLst>
            <pc:docMk/>
            <pc:sldMk cId="4078586727" sldId="325"/>
            <ac:picMk id="7" creationId="{73B4ACF6-2041-3A41-B2EA-6EF608399691}"/>
          </ac:picMkLst>
        </pc:picChg>
        <pc:picChg chg="mod topLvl">
          <ac:chgData name="MUDONGLIANG" userId="1313195f-680b-48f7-a0b2-438a8902a129" providerId="ADAL" clId="{76074139-EA2B-2D47-9A1F-74C9F87EE378}" dt="2018-07-31T17:39:26.034" v="32225" actId="164"/>
          <ac:picMkLst>
            <pc:docMk/>
            <pc:sldMk cId="4078586727" sldId="325"/>
            <ac:picMk id="8" creationId="{289E4FDF-4E37-4AE0-A5AE-3A554D0B9547}"/>
          </ac:picMkLst>
        </pc:picChg>
        <pc:picChg chg="mod topLvl">
          <ac:chgData name="MUDONGLIANG" userId="1313195f-680b-48f7-a0b2-438a8902a129" providerId="ADAL" clId="{76074139-EA2B-2D47-9A1F-74C9F87EE378}" dt="2018-07-31T17:39:26.034" v="32225" actId="164"/>
          <ac:picMkLst>
            <pc:docMk/>
            <pc:sldMk cId="4078586727" sldId="325"/>
            <ac:picMk id="11" creationId="{B48ED172-E156-402F-9324-C5986FBCD0FE}"/>
          </ac:picMkLst>
        </pc:picChg>
        <pc:picChg chg="mod">
          <ac:chgData name="MUDONGLIANG" userId="1313195f-680b-48f7-a0b2-438a8902a129" providerId="ADAL" clId="{76074139-EA2B-2D47-9A1F-74C9F87EE378}" dt="2018-08-03T19:35:18.977" v="47127" actId="1076"/>
          <ac:picMkLst>
            <pc:docMk/>
            <pc:sldMk cId="4078586727" sldId="325"/>
            <ac:picMk id="12" creationId="{AC84697E-0E72-1A4B-B108-964D2DF3AC67}"/>
          </ac:picMkLst>
        </pc:picChg>
        <pc:picChg chg="mod topLvl">
          <ac:chgData name="MUDONGLIANG" userId="1313195f-680b-48f7-a0b2-438a8902a129" providerId="ADAL" clId="{76074139-EA2B-2D47-9A1F-74C9F87EE378}" dt="2018-07-31T17:39:26.034" v="32225" actId="164"/>
          <ac:picMkLst>
            <pc:docMk/>
            <pc:sldMk cId="4078586727" sldId="325"/>
            <ac:picMk id="13" creationId="{41A434EB-CAE5-4AE0-BEB8-972E34BDDF45}"/>
          </ac:picMkLst>
        </pc:picChg>
        <pc:picChg chg="add mod">
          <ac:chgData name="MUDONGLIANG" userId="1313195f-680b-48f7-a0b2-438a8902a129" providerId="ADAL" clId="{76074139-EA2B-2D47-9A1F-74C9F87EE378}" dt="2018-08-03T19:35:18.977" v="47127" actId="1076"/>
          <ac:picMkLst>
            <pc:docMk/>
            <pc:sldMk cId="4078586727" sldId="325"/>
            <ac:picMk id="14" creationId="{462A8F11-9080-5B46-9E9E-8D80C706BC22}"/>
          </ac:picMkLst>
        </pc:picChg>
        <pc:picChg chg="mod topLvl">
          <ac:chgData name="MUDONGLIANG" userId="1313195f-680b-48f7-a0b2-438a8902a129" providerId="ADAL" clId="{76074139-EA2B-2D47-9A1F-74C9F87EE378}" dt="2018-07-31T17:39:26.034" v="32225" actId="164"/>
          <ac:picMkLst>
            <pc:docMk/>
            <pc:sldMk cId="4078586727" sldId="325"/>
            <ac:picMk id="15" creationId="{C4E3AA41-D7BC-4CC9-A3D9-307AF5C687FB}"/>
          </ac:picMkLst>
        </pc:picChg>
        <pc:picChg chg="mod">
          <ac:chgData name="MUDONGLIANG" userId="1313195f-680b-48f7-a0b2-438a8902a129" providerId="ADAL" clId="{76074139-EA2B-2D47-9A1F-74C9F87EE378}" dt="2018-08-03T19:35:18.977" v="47127" actId="1076"/>
          <ac:picMkLst>
            <pc:docMk/>
            <pc:sldMk cId="4078586727" sldId="325"/>
            <ac:picMk id="16" creationId="{ACA48B11-A685-D94C-BBC4-512523A41FF9}"/>
          </ac:picMkLst>
        </pc:picChg>
        <pc:picChg chg="mod">
          <ac:chgData name="MUDONGLIANG" userId="1313195f-680b-48f7-a0b2-438a8902a129" providerId="ADAL" clId="{76074139-EA2B-2D47-9A1F-74C9F87EE378}" dt="2018-08-03T19:41:06.124" v="47217" actId="1036"/>
          <ac:picMkLst>
            <pc:docMk/>
            <pc:sldMk cId="4078586727" sldId="325"/>
            <ac:picMk id="20" creationId="{5C21895B-BE94-4F4C-83B1-72EBC54EB53E}"/>
          </ac:picMkLst>
        </pc:picChg>
        <pc:picChg chg="add del">
          <ac:chgData name="MUDONGLIANG" userId="1313195f-680b-48f7-a0b2-438a8902a129" providerId="ADAL" clId="{76074139-EA2B-2D47-9A1F-74C9F87EE378}" dt="2018-07-31T17:42:09.557" v="32252"/>
          <ac:picMkLst>
            <pc:docMk/>
            <pc:sldMk cId="4078586727" sldId="325"/>
            <ac:picMk id="35" creationId="{746843DB-7F5D-BD49-8895-AAACD4256069}"/>
          </ac:picMkLst>
        </pc:picChg>
        <pc:picChg chg="mod topLvl">
          <ac:chgData name="MUDONGLIANG" userId="1313195f-680b-48f7-a0b2-438a8902a129" providerId="ADAL" clId="{76074139-EA2B-2D47-9A1F-74C9F87EE378}" dt="2018-07-31T17:39:26.034" v="32225" actId="164"/>
          <ac:picMkLst>
            <pc:docMk/>
            <pc:sldMk cId="4078586727" sldId="325"/>
            <ac:picMk id="36" creationId="{4A204707-C31A-42B5-AC18-375ACD2770A5}"/>
          </ac:picMkLst>
        </pc:picChg>
        <pc:picChg chg="mod topLvl">
          <ac:chgData name="MUDONGLIANG" userId="1313195f-680b-48f7-a0b2-438a8902a129" providerId="ADAL" clId="{76074139-EA2B-2D47-9A1F-74C9F87EE378}" dt="2018-07-31T17:39:26.034" v="32225" actId="164"/>
          <ac:picMkLst>
            <pc:docMk/>
            <pc:sldMk cId="4078586727" sldId="325"/>
            <ac:picMk id="37" creationId="{8FFA50F9-8EA3-42EE-BD4A-276D901F8F4C}"/>
          </ac:picMkLst>
        </pc:picChg>
        <pc:picChg chg="mod">
          <ac:chgData name="MUDONGLIANG" userId="1313195f-680b-48f7-a0b2-438a8902a129" providerId="ADAL" clId="{76074139-EA2B-2D47-9A1F-74C9F87EE378}" dt="2018-08-03T19:35:18.977" v="47127" actId="1076"/>
          <ac:picMkLst>
            <pc:docMk/>
            <pc:sldMk cId="4078586727" sldId="325"/>
            <ac:picMk id="39" creationId="{DD6DC0C1-C87A-8248-991A-3741A2A89704}"/>
          </ac:picMkLst>
        </pc:picChg>
        <pc:cxnChg chg="mod topLvl">
          <ac:chgData name="MUDONGLIANG" userId="1313195f-680b-48f7-a0b2-438a8902a129" providerId="ADAL" clId="{76074139-EA2B-2D47-9A1F-74C9F87EE378}" dt="2018-08-03T19:41:06.124" v="47217" actId="1036"/>
          <ac:cxnSpMkLst>
            <pc:docMk/>
            <pc:sldMk cId="4078586727" sldId="325"/>
            <ac:cxnSpMk id="29" creationId="{F7FC9BC3-A47B-4648-8EE4-D07BE06CAF0A}"/>
          </ac:cxnSpMkLst>
        </pc:cxnChg>
        <pc:cxnChg chg="mod topLvl">
          <ac:chgData name="MUDONGLIANG" userId="1313195f-680b-48f7-a0b2-438a8902a129" providerId="ADAL" clId="{76074139-EA2B-2D47-9A1F-74C9F87EE378}" dt="2018-08-03T19:41:06.124" v="47217" actId="1036"/>
          <ac:cxnSpMkLst>
            <pc:docMk/>
            <pc:sldMk cId="4078586727" sldId="325"/>
            <ac:cxnSpMk id="31" creationId="{51A7A46F-F65A-4292-8F5A-1D557FF8DE2D}"/>
          </ac:cxnSpMkLst>
        </pc:cxnChg>
      </pc:sldChg>
      <pc:sldChg chg="addSp delSp modSp add modAnim modNotesTx">
        <pc:chgData name="MUDONGLIANG" userId="1313195f-680b-48f7-a0b2-438a8902a129" providerId="ADAL" clId="{76074139-EA2B-2D47-9A1F-74C9F87EE378}" dt="2018-08-03T19:43:26.742" v="47249" actId="1076"/>
        <pc:sldMkLst>
          <pc:docMk/>
          <pc:sldMk cId="749456236" sldId="326"/>
        </pc:sldMkLst>
        <pc:spChg chg="mod">
          <ac:chgData name="MUDONGLIANG" userId="1313195f-680b-48f7-a0b2-438a8902a129" providerId="ADAL" clId="{76074139-EA2B-2D47-9A1F-74C9F87EE378}" dt="2018-07-31T17:09:56.449" v="31825"/>
          <ac:spMkLst>
            <pc:docMk/>
            <pc:sldMk cId="749456236" sldId="326"/>
            <ac:spMk id="2" creationId="{78516680-4AD2-44FA-9AFA-1DC921EE3C52}"/>
          </ac:spMkLst>
        </pc:spChg>
        <pc:spChg chg="add del mod">
          <ac:chgData name="MUDONGLIANG" userId="1313195f-680b-48f7-a0b2-438a8902a129" providerId="ADAL" clId="{76074139-EA2B-2D47-9A1F-74C9F87EE378}" dt="2018-08-03T19:39:18.193" v="47184"/>
          <ac:spMkLst>
            <pc:docMk/>
            <pc:sldMk cId="749456236" sldId="326"/>
            <ac:spMk id="4" creationId="{1FCFE4B1-54BD-8248-8A13-C382EA2208A1}"/>
          </ac:spMkLst>
        </pc:spChg>
        <pc:spChg chg="add del mod">
          <ac:chgData name="MUDONGLIANG" userId="1313195f-680b-48f7-a0b2-438a8902a129" providerId="ADAL" clId="{76074139-EA2B-2D47-9A1F-74C9F87EE378}" dt="2018-08-01T17:46:20.523" v="38299" actId="478"/>
          <ac:spMkLst>
            <pc:docMk/>
            <pc:sldMk cId="749456236" sldId="326"/>
            <ac:spMk id="4" creationId="{49869913-6882-B049-B685-EA542821E0A3}"/>
          </ac:spMkLst>
        </pc:spChg>
        <pc:spChg chg="add del mod">
          <ac:chgData name="MUDONGLIANG" userId="1313195f-680b-48f7-a0b2-438a8902a129" providerId="ADAL" clId="{76074139-EA2B-2D47-9A1F-74C9F87EE378}" dt="2018-07-31T17:10:00.830" v="31827"/>
          <ac:spMkLst>
            <pc:docMk/>
            <pc:sldMk cId="749456236" sldId="326"/>
            <ac:spMk id="4" creationId="{E75777F7-339D-3741-91A8-5C2F026B6CE9}"/>
          </ac:spMkLst>
        </pc:spChg>
        <pc:spChg chg="del">
          <ac:chgData name="MUDONGLIANG" userId="1313195f-680b-48f7-a0b2-438a8902a129" providerId="ADAL" clId="{76074139-EA2B-2D47-9A1F-74C9F87EE378}" dt="2018-07-31T17:10:48.410" v="31828" actId="478"/>
          <ac:spMkLst>
            <pc:docMk/>
            <pc:sldMk cId="749456236" sldId="326"/>
            <ac:spMk id="7" creationId="{63207387-5464-E649-BAE2-EDCEE84F387C}"/>
          </ac:spMkLst>
        </pc:spChg>
        <pc:spChg chg="del">
          <ac:chgData name="MUDONGLIANG" userId="1313195f-680b-48f7-a0b2-438a8902a129" providerId="ADAL" clId="{76074139-EA2B-2D47-9A1F-74C9F87EE378}" dt="2018-07-31T00:21:47.304" v="27072" actId="478"/>
          <ac:spMkLst>
            <pc:docMk/>
            <pc:sldMk cId="749456236" sldId="326"/>
            <ac:spMk id="9" creationId="{15B73C3D-EACE-F64E-994A-BD0533D3782E}"/>
          </ac:spMkLst>
        </pc:spChg>
        <pc:spChg chg="del">
          <ac:chgData name="MUDONGLIANG" userId="1313195f-680b-48f7-a0b2-438a8902a129" providerId="ADAL" clId="{76074139-EA2B-2D47-9A1F-74C9F87EE378}" dt="2018-07-31T00:21:47.304" v="27072" actId="478"/>
          <ac:spMkLst>
            <pc:docMk/>
            <pc:sldMk cId="749456236" sldId="326"/>
            <ac:spMk id="10" creationId="{CDFE281B-3C6D-7E45-ADFA-3B2BAC38DDA8}"/>
          </ac:spMkLst>
        </pc:spChg>
        <pc:spChg chg="del">
          <ac:chgData name="MUDONGLIANG" userId="1313195f-680b-48f7-a0b2-438a8902a129" providerId="ADAL" clId="{76074139-EA2B-2D47-9A1F-74C9F87EE378}" dt="2018-07-31T17:10:48.410" v="31828" actId="478"/>
          <ac:spMkLst>
            <pc:docMk/>
            <pc:sldMk cId="749456236" sldId="326"/>
            <ac:spMk id="11" creationId="{FE22D05D-C179-7245-8B36-2F6944A3B9AC}"/>
          </ac:spMkLst>
        </pc:spChg>
        <pc:spChg chg="del">
          <ac:chgData name="MUDONGLIANG" userId="1313195f-680b-48f7-a0b2-438a8902a129" providerId="ADAL" clId="{76074139-EA2B-2D47-9A1F-74C9F87EE378}" dt="2018-07-31T17:10:48.410" v="31828" actId="478"/>
          <ac:spMkLst>
            <pc:docMk/>
            <pc:sldMk cId="749456236" sldId="326"/>
            <ac:spMk id="12" creationId="{4F2387E1-4E06-A846-82D9-EE1623182D86}"/>
          </ac:spMkLst>
        </pc:spChg>
        <pc:spChg chg="add">
          <ac:chgData name="MUDONGLIANG" userId="1313195f-680b-48f7-a0b2-438a8902a129" providerId="ADAL" clId="{76074139-EA2B-2D47-9A1F-74C9F87EE378}" dt="2018-08-03T19:38:07.715" v="47167"/>
          <ac:spMkLst>
            <pc:docMk/>
            <pc:sldMk cId="749456236" sldId="326"/>
            <ac:spMk id="12" creationId="{54F2D77B-E0FB-9C4C-BE2B-9E26D49758B6}"/>
          </ac:spMkLst>
        </pc:spChg>
        <pc:spChg chg="add">
          <ac:chgData name="MUDONGLIANG" userId="1313195f-680b-48f7-a0b2-438a8902a129" providerId="ADAL" clId="{76074139-EA2B-2D47-9A1F-74C9F87EE378}" dt="2018-08-03T19:38:07.715" v="47167"/>
          <ac:spMkLst>
            <pc:docMk/>
            <pc:sldMk cId="749456236" sldId="326"/>
            <ac:spMk id="13" creationId="{8A92C0DB-2033-3C47-9703-F5FAADBBC255}"/>
          </ac:spMkLst>
        </pc:spChg>
        <pc:spChg chg="del">
          <ac:chgData name="MUDONGLIANG" userId="1313195f-680b-48f7-a0b2-438a8902a129" providerId="ADAL" clId="{76074139-EA2B-2D47-9A1F-74C9F87EE378}" dt="2018-07-31T17:10:48.410" v="31828" actId="478"/>
          <ac:spMkLst>
            <pc:docMk/>
            <pc:sldMk cId="749456236" sldId="326"/>
            <ac:spMk id="13" creationId="{B9A48CAC-544F-FC4E-AE58-0EAB23BF8880}"/>
          </ac:spMkLst>
        </pc:spChg>
        <pc:spChg chg="add">
          <ac:chgData name="MUDONGLIANG" userId="1313195f-680b-48f7-a0b2-438a8902a129" providerId="ADAL" clId="{76074139-EA2B-2D47-9A1F-74C9F87EE378}" dt="2018-08-03T19:38:07.715" v="47167"/>
          <ac:spMkLst>
            <pc:docMk/>
            <pc:sldMk cId="749456236" sldId="326"/>
            <ac:spMk id="16" creationId="{C22C70A5-46BF-FA4C-87A3-D5F7A64210DB}"/>
          </ac:spMkLst>
        </pc:spChg>
        <pc:spChg chg="add mod">
          <ac:chgData name="MUDONGLIANG" userId="1313195f-680b-48f7-a0b2-438a8902a129" providerId="ADAL" clId="{76074139-EA2B-2D47-9A1F-74C9F87EE378}" dt="2018-08-03T19:43:16.443" v="47248" actId="1076"/>
          <ac:spMkLst>
            <pc:docMk/>
            <pc:sldMk cId="749456236" sldId="326"/>
            <ac:spMk id="17" creationId="{E1F7F7D0-E727-1841-B4A6-E7D8837959B7}"/>
          </ac:spMkLst>
        </pc:spChg>
        <pc:spChg chg="add del">
          <ac:chgData name="MUDONGLIANG" userId="1313195f-680b-48f7-a0b2-438a8902a129" providerId="ADAL" clId="{76074139-EA2B-2D47-9A1F-74C9F87EE378}" dt="2018-08-01T17:41:22.703" v="38170" actId="478"/>
          <ac:spMkLst>
            <pc:docMk/>
            <pc:sldMk cId="749456236" sldId="326"/>
            <ac:spMk id="18" creationId="{2B8A89A0-1B0D-C148-9444-6C3C5C299B86}"/>
          </ac:spMkLst>
        </pc:spChg>
        <pc:spChg chg="del">
          <ac:chgData name="MUDONGLIANG" userId="1313195f-680b-48f7-a0b2-438a8902a129" providerId="ADAL" clId="{76074139-EA2B-2D47-9A1F-74C9F87EE378}" dt="2018-07-31T17:10:48.410" v="31828" actId="478"/>
          <ac:spMkLst>
            <pc:docMk/>
            <pc:sldMk cId="749456236" sldId="326"/>
            <ac:spMk id="18" creationId="{7CFF18F2-DCE0-224F-A421-43BD7287BA26}"/>
          </ac:spMkLst>
        </pc:spChg>
        <pc:spChg chg="add">
          <ac:chgData name="MUDONGLIANG" userId="1313195f-680b-48f7-a0b2-438a8902a129" providerId="ADAL" clId="{76074139-EA2B-2D47-9A1F-74C9F87EE378}" dt="2018-08-03T19:38:07.715" v="47167"/>
          <ac:spMkLst>
            <pc:docMk/>
            <pc:sldMk cId="749456236" sldId="326"/>
            <ac:spMk id="18" creationId="{B1920372-96D7-3440-A0A7-6D121F5408FE}"/>
          </ac:spMkLst>
        </pc:spChg>
        <pc:spChg chg="add">
          <ac:chgData name="MUDONGLIANG" userId="1313195f-680b-48f7-a0b2-438a8902a129" providerId="ADAL" clId="{76074139-EA2B-2D47-9A1F-74C9F87EE378}" dt="2018-08-03T19:38:07.715" v="47167"/>
          <ac:spMkLst>
            <pc:docMk/>
            <pc:sldMk cId="749456236" sldId="326"/>
            <ac:spMk id="19" creationId="{1AB29E23-59C6-8944-866C-F7DA504AEDDA}"/>
          </ac:spMkLst>
        </pc:spChg>
        <pc:spChg chg="del">
          <ac:chgData name="MUDONGLIANG" userId="1313195f-680b-48f7-a0b2-438a8902a129" providerId="ADAL" clId="{76074139-EA2B-2D47-9A1F-74C9F87EE378}" dt="2018-07-31T17:10:48.410" v="31828" actId="478"/>
          <ac:spMkLst>
            <pc:docMk/>
            <pc:sldMk cId="749456236" sldId="326"/>
            <ac:spMk id="19" creationId="{9FBD0F46-1AFC-1248-908B-8F7BD1C46DDA}"/>
          </ac:spMkLst>
        </pc:spChg>
        <pc:spChg chg="del mod">
          <ac:chgData name="MUDONGLIANG" userId="1313195f-680b-48f7-a0b2-438a8902a129" providerId="ADAL" clId="{76074139-EA2B-2D47-9A1F-74C9F87EE378}" dt="2018-07-31T17:10:48.410" v="31828" actId="478"/>
          <ac:spMkLst>
            <pc:docMk/>
            <pc:sldMk cId="749456236" sldId="326"/>
            <ac:spMk id="20" creationId="{5E38B1F0-236F-0C46-BC57-59D5F8459386}"/>
          </ac:spMkLst>
        </pc:spChg>
        <pc:spChg chg="add">
          <ac:chgData name="MUDONGLIANG" userId="1313195f-680b-48f7-a0b2-438a8902a129" providerId="ADAL" clId="{76074139-EA2B-2D47-9A1F-74C9F87EE378}" dt="2018-08-03T19:38:07.715" v="47167"/>
          <ac:spMkLst>
            <pc:docMk/>
            <pc:sldMk cId="749456236" sldId="326"/>
            <ac:spMk id="20" creationId="{F9336FC6-5A1F-6946-877B-8ECEC20F4AB2}"/>
          </ac:spMkLst>
        </pc:spChg>
        <pc:spChg chg="del">
          <ac:chgData name="MUDONGLIANG" userId="1313195f-680b-48f7-a0b2-438a8902a129" providerId="ADAL" clId="{76074139-EA2B-2D47-9A1F-74C9F87EE378}" dt="2018-07-31T00:21:47.304" v="27072" actId="478"/>
          <ac:spMkLst>
            <pc:docMk/>
            <pc:sldMk cId="749456236" sldId="326"/>
            <ac:spMk id="21" creationId="{18A83FDB-7494-0742-8E57-F90D295AD140}"/>
          </ac:spMkLst>
        </pc:spChg>
        <pc:spChg chg="add">
          <ac:chgData name="MUDONGLIANG" userId="1313195f-680b-48f7-a0b2-438a8902a129" providerId="ADAL" clId="{76074139-EA2B-2D47-9A1F-74C9F87EE378}" dt="2018-07-31T17:43:33.540" v="32264"/>
          <ac:spMkLst>
            <pc:docMk/>
            <pc:sldMk cId="749456236" sldId="326"/>
            <ac:spMk id="21" creationId="{A531C260-6B2C-D546-8C75-70CDD2BE8A20}"/>
          </ac:spMkLst>
        </pc:spChg>
        <pc:spChg chg="del">
          <ac:chgData name="MUDONGLIANG" userId="1313195f-680b-48f7-a0b2-438a8902a129" providerId="ADAL" clId="{76074139-EA2B-2D47-9A1F-74C9F87EE378}" dt="2018-07-31T00:21:47.304" v="27072" actId="478"/>
          <ac:spMkLst>
            <pc:docMk/>
            <pc:sldMk cId="749456236" sldId="326"/>
            <ac:spMk id="22" creationId="{12B734B1-5F8A-9C44-81BD-B1B485B758F7}"/>
          </ac:spMkLst>
        </pc:spChg>
        <pc:spChg chg="add">
          <ac:chgData name="MUDONGLIANG" userId="1313195f-680b-48f7-a0b2-438a8902a129" providerId="ADAL" clId="{76074139-EA2B-2D47-9A1F-74C9F87EE378}" dt="2018-08-03T19:38:07.715" v="47167"/>
          <ac:spMkLst>
            <pc:docMk/>
            <pc:sldMk cId="749456236" sldId="326"/>
            <ac:spMk id="22" creationId="{EC4109F2-93F9-9C46-9E7A-A554D3A2C941}"/>
          </ac:spMkLst>
        </pc:spChg>
        <pc:spChg chg="add">
          <ac:chgData name="MUDONGLIANG" userId="1313195f-680b-48f7-a0b2-438a8902a129" providerId="ADAL" clId="{76074139-EA2B-2D47-9A1F-74C9F87EE378}" dt="2018-07-31T17:43:33.540" v="32264"/>
          <ac:spMkLst>
            <pc:docMk/>
            <pc:sldMk cId="749456236" sldId="326"/>
            <ac:spMk id="22" creationId="{F98AB5F2-8565-7A49-8271-30F092200184}"/>
          </ac:spMkLst>
        </pc:spChg>
        <pc:spChg chg="del">
          <ac:chgData name="MUDONGLIANG" userId="1313195f-680b-48f7-a0b2-438a8902a129" providerId="ADAL" clId="{76074139-EA2B-2D47-9A1F-74C9F87EE378}" dt="2018-07-31T17:10:48.410" v="31828" actId="478"/>
          <ac:spMkLst>
            <pc:docMk/>
            <pc:sldMk cId="749456236" sldId="326"/>
            <ac:spMk id="23" creationId="{03DA1004-569A-694E-9353-6E6289A45810}"/>
          </ac:spMkLst>
        </pc:spChg>
        <pc:spChg chg="add">
          <ac:chgData name="MUDONGLIANG" userId="1313195f-680b-48f7-a0b2-438a8902a129" providerId="ADAL" clId="{76074139-EA2B-2D47-9A1F-74C9F87EE378}" dt="2018-08-03T19:38:07.715" v="47167"/>
          <ac:spMkLst>
            <pc:docMk/>
            <pc:sldMk cId="749456236" sldId="326"/>
            <ac:spMk id="23" creationId="{D52B87C9-1AC6-9749-9A18-170F015121AA}"/>
          </ac:spMkLst>
        </pc:spChg>
        <pc:spChg chg="add del">
          <ac:chgData name="MUDONGLIANG" userId="1313195f-680b-48f7-a0b2-438a8902a129" providerId="ADAL" clId="{76074139-EA2B-2D47-9A1F-74C9F87EE378}" dt="2018-07-31T17:43:21.588" v="32263" actId="478"/>
          <ac:spMkLst>
            <pc:docMk/>
            <pc:sldMk cId="749456236" sldId="326"/>
            <ac:spMk id="25" creationId="{6FD0CE44-A7A8-5A4B-9A0B-C0FF715D63A8}"/>
          </ac:spMkLst>
        </pc:spChg>
        <pc:spChg chg="add">
          <ac:chgData name="MUDONGLIANG" userId="1313195f-680b-48f7-a0b2-438a8902a129" providerId="ADAL" clId="{76074139-EA2B-2D47-9A1F-74C9F87EE378}" dt="2018-08-03T19:38:07.715" v="47167"/>
          <ac:spMkLst>
            <pc:docMk/>
            <pc:sldMk cId="749456236" sldId="326"/>
            <ac:spMk id="26" creationId="{4157C025-43CC-D14E-9C11-5D3D606BC13D}"/>
          </ac:spMkLst>
        </pc:spChg>
        <pc:spChg chg="add">
          <ac:chgData name="MUDONGLIANG" userId="1313195f-680b-48f7-a0b2-438a8902a129" providerId="ADAL" clId="{76074139-EA2B-2D47-9A1F-74C9F87EE378}" dt="2018-07-31T17:43:33.540" v="32264"/>
          <ac:spMkLst>
            <pc:docMk/>
            <pc:sldMk cId="749456236" sldId="326"/>
            <ac:spMk id="26" creationId="{BBEA7501-FAE4-3C45-9F73-D247BC65B5B6}"/>
          </ac:spMkLst>
        </pc:spChg>
        <pc:spChg chg="add mod">
          <ac:chgData name="MUDONGLIANG" userId="1313195f-680b-48f7-a0b2-438a8902a129" providerId="ADAL" clId="{76074139-EA2B-2D47-9A1F-74C9F87EE378}" dt="2018-07-31T17:43:38.202" v="32265" actId="207"/>
          <ac:spMkLst>
            <pc:docMk/>
            <pc:sldMk cId="749456236" sldId="326"/>
            <ac:spMk id="27" creationId="{6AB6B27E-648C-5845-A7CB-42B98AE55CD1}"/>
          </ac:spMkLst>
        </pc:spChg>
        <pc:spChg chg="add">
          <ac:chgData name="MUDONGLIANG" userId="1313195f-680b-48f7-a0b2-438a8902a129" providerId="ADAL" clId="{76074139-EA2B-2D47-9A1F-74C9F87EE378}" dt="2018-08-03T19:38:07.715" v="47167"/>
          <ac:spMkLst>
            <pc:docMk/>
            <pc:sldMk cId="749456236" sldId="326"/>
            <ac:spMk id="27" creationId="{CA3DFBBF-4BF8-054F-A0FB-CA5B7DF5ED26}"/>
          </ac:spMkLst>
        </pc:spChg>
        <pc:spChg chg="add">
          <ac:chgData name="MUDONGLIANG" userId="1313195f-680b-48f7-a0b2-438a8902a129" providerId="ADAL" clId="{76074139-EA2B-2D47-9A1F-74C9F87EE378}" dt="2018-07-31T17:43:33.540" v="32264"/>
          <ac:spMkLst>
            <pc:docMk/>
            <pc:sldMk cId="749456236" sldId="326"/>
            <ac:spMk id="28" creationId="{C363E13D-4C88-864D-B7AB-005A235BC500}"/>
          </ac:spMkLst>
        </pc:spChg>
        <pc:spChg chg="add">
          <ac:chgData name="MUDONGLIANG" userId="1313195f-680b-48f7-a0b2-438a8902a129" providerId="ADAL" clId="{76074139-EA2B-2D47-9A1F-74C9F87EE378}" dt="2018-07-31T17:43:33.540" v="32264"/>
          <ac:spMkLst>
            <pc:docMk/>
            <pc:sldMk cId="749456236" sldId="326"/>
            <ac:spMk id="29" creationId="{7A7C2C0F-CBF5-0D4E-9BF3-D557047F87B4}"/>
          </ac:spMkLst>
        </pc:spChg>
        <pc:spChg chg="add mod">
          <ac:chgData name="MUDONGLIANG" userId="1313195f-680b-48f7-a0b2-438a8902a129" providerId="ADAL" clId="{76074139-EA2B-2D47-9A1F-74C9F87EE378}" dt="2018-08-02T00:43:42.452" v="44322" actId="255"/>
          <ac:spMkLst>
            <pc:docMk/>
            <pc:sldMk cId="749456236" sldId="326"/>
            <ac:spMk id="30" creationId="{C9BE1D94-47A1-1648-A889-D3528E27994C}"/>
          </ac:spMkLst>
        </pc:spChg>
        <pc:graphicFrameChg chg="add mod modGraphic">
          <ac:chgData name="MUDONGLIANG" userId="1313195f-680b-48f7-a0b2-438a8902a129" providerId="ADAL" clId="{76074139-EA2B-2D47-9A1F-74C9F87EE378}" dt="2018-08-03T19:43:26.742" v="47249" actId="1076"/>
          <ac:graphicFrameMkLst>
            <pc:docMk/>
            <pc:sldMk cId="749456236" sldId="326"/>
            <ac:graphicFrameMk id="24" creationId="{E73C13F9-4891-3646-B794-6FB3F47DC21D}"/>
          </ac:graphicFrameMkLst>
        </pc:graphicFrameChg>
        <pc:picChg chg="add">
          <ac:chgData name="MUDONGLIANG" userId="1313195f-680b-48f7-a0b2-438a8902a129" providerId="ADAL" clId="{76074139-EA2B-2D47-9A1F-74C9F87EE378}" dt="2018-08-03T19:38:07.715" v="47167"/>
          <ac:picMkLst>
            <pc:docMk/>
            <pc:sldMk cId="749456236" sldId="326"/>
            <ac:picMk id="11" creationId="{5C5E5E42-66BB-934E-883B-1B9C6B635312}"/>
          </ac:picMkLst>
        </pc:picChg>
        <pc:picChg chg="add">
          <ac:chgData name="MUDONGLIANG" userId="1313195f-680b-48f7-a0b2-438a8902a129" providerId="ADAL" clId="{76074139-EA2B-2D47-9A1F-74C9F87EE378}" dt="2018-08-03T19:38:07.715" v="47167"/>
          <ac:picMkLst>
            <pc:docMk/>
            <pc:sldMk cId="749456236" sldId="326"/>
            <ac:picMk id="14" creationId="{2B659E14-5A20-DE47-8026-1C9101C80246}"/>
          </ac:picMkLst>
        </pc:picChg>
        <pc:picChg chg="add">
          <ac:chgData name="MUDONGLIANG" userId="1313195f-680b-48f7-a0b2-438a8902a129" providerId="ADAL" clId="{76074139-EA2B-2D47-9A1F-74C9F87EE378}" dt="2018-08-03T19:38:07.715" v="47167"/>
          <ac:picMkLst>
            <pc:docMk/>
            <pc:sldMk cId="749456236" sldId="326"/>
            <ac:picMk id="15" creationId="{09E7952C-4E2F-314A-A5EB-DD1EE6A96090}"/>
          </ac:picMkLst>
        </pc:picChg>
        <pc:picChg chg="add">
          <ac:chgData name="MUDONGLIANG" userId="1313195f-680b-48f7-a0b2-438a8902a129" providerId="ADAL" clId="{76074139-EA2B-2D47-9A1F-74C9F87EE378}" dt="2018-08-03T19:38:07.715" v="47167"/>
          <ac:picMkLst>
            <pc:docMk/>
            <pc:sldMk cId="749456236" sldId="326"/>
            <ac:picMk id="21" creationId="{9DCD9C0A-3279-5748-86B2-65A3EE9F036F}"/>
          </ac:picMkLst>
        </pc:picChg>
        <pc:picChg chg="add">
          <ac:chgData name="MUDONGLIANG" userId="1313195f-680b-48f7-a0b2-438a8902a129" providerId="ADAL" clId="{76074139-EA2B-2D47-9A1F-74C9F87EE378}" dt="2018-08-03T19:38:07.715" v="47167"/>
          <ac:picMkLst>
            <pc:docMk/>
            <pc:sldMk cId="749456236" sldId="326"/>
            <ac:picMk id="25" creationId="{18B87A56-60CB-5049-8674-E7A70B1899F9}"/>
          </ac:picMkLst>
        </pc:picChg>
        <pc:picChg chg="add mod">
          <ac:chgData name="MUDONGLIANG" userId="1313195f-680b-48f7-a0b2-438a8902a129" providerId="ADAL" clId="{76074139-EA2B-2D47-9A1F-74C9F87EE378}" dt="2018-08-02T00:43:49.373" v="44324" actId="1076"/>
          <ac:picMkLst>
            <pc:docMk/>
            <pc:sldMk cId="749456236" sldId="326"/>
            <ac:picMk id="31" creationId="{479152C1-DD4B-4A4A-8D85-52210B964FAE}"/>
          </ac:picMkLst>
        </pc:picChg>
        <pc:picChg chg="add mod">
          <ac:chgData name="MUDONGLIANG" userId="1313195f-680b-48f7-a0b2-438a8902a129" providerId="ADAL" clId="{76074139-EA2B-2D47-9A1F-74C9F87EE378}" dt="2018-08-02T00:43:46.462" v="44323" actId="1076"/>
          <ac:picMkLst>
            <pc:docMk/>
            <pc:sldMk cId="749456236" sldId="326"/>
            <ac:picMk id="32" creationId="{ABAB2400-7C0F-0C4E-BEE3-996ED2546CA4}"/>
          </ac:picMkLst>
        </pc:picChg>
        <pc:picChg chg="add mod">
          <ac:chgData name="MUDONGLIANG" userId="1313195f-680b-48f7-a0b2-438a8902a129" providerId="ADAL" clId="{76074139-EA2B-2D47-9A1F-74C9F87EE378}" dt="2018-08-02T00:43:51.261" v="44325" actId="1076"/>
          <ac:picMkLst>
            <pc:docMk/>
            <pc:sldMk cId="749456236" sldId="326"/>
            <ac:picMk id="33" creationId="{765D8B78-3AD5-0340-906F-5CC82CEC36C0}"/>
          </ac:picMkLst>
        </pc:picChg>
      </pc:sldChg>
      <pc:sldChg chg="addSp delSp modSp add modAnim modNotesTx">
        <pc:chgData name="MUDONGLIANG" userId="1313195f-680b-48f7-a0b2-438a8902a129" providerId="ADAL" clId="{76074139-EA2B-2D47-9A1F-74C9F87EE378}" dt="2018-08-03T19:43:38.730" v="47252" actId="1076"/>
        <pc:sldMkLst>
          <pc:docMk/>
          <pc:sldMk cId="4249895732" sldId="327"/>
        </pc:sldMkLst>
        <pc:spChg chg="mod">
          <ac:chgData name="MUDONGLIANG" userId="1313195f-680b-48f7-a0b2-438a8902a129" providerId="ADAL" clId="{76074139-EA2B-2D47-9A1F-74C9F87EE378}" dt="2018-07-31T18:33:52.296" v="32488"/>
          <ac:spMkLst>
            <pc:docMk/>
            <pc:sldMk cId="4249895732" sldId="327"/>
            <ac:spMk id="2" creationId="{78516680-4AD2-44FA-9AFA-1DC921EE3C52}"/>
          </ac:spMkLst>
        </pc:spChg>
        <pc:spChg chg="add del mod">
          <ac:chgData name="MUDONGLIANG" userId="1313195f-680b-48f7-a0b2-438a8902a129" providerId="ADAL" clId="{76074139-EA2B-2D47-9A1F-74C9F87EE378}" dt="2018-07-31T18:33:59.714" v="32493"/>
          <ac:spMkLst>
            <pc:docMk/>
            <pc:sldMk cId="4249895732" sldId="327"/>
            <ac:spMk id="4" creationId="{C2970469-E908-084F-89A2-C8A41002AC47}"/>
          </ac:spMkLst>
        </pc:spChg>
        <pc:spChg chg="del">
          <ac:chgData name="MUDONGLIANG" userId="1313195f-680b-48f7-a0b2-438a8902a129" providerId="ADAL" clId="{76074139-EA2B-2D47-9A1F-74C9F87EE378}" dt="2018-07-31T17:08:42.279" v="31810" actId="478"/>
          <ac:spMkLst>
            <pc:docMk/>
            <pc:sldMk cId="4249895732" sldId="327"/>
            <ac:spMk id="7" creationId="{63207387-5464-E649-BAE2-EDCEE84F387C}"/>
          </ac:spMkLst>
        </pc:spChg>
        <pc:spChg chg="del">
          <ac:chgData name="MUDONGLIANG" userId="1313195f-680b-48f7-a0b2-438a8902a129" providerId="ADAL" clId="{76074139-EA2B-2D47-9A1F-74C9F87EE378}" dt="2018-07-31T00:22:35.814" v="27077" actId="478"/>
          <ac:spMkLst>
            <pc:docMk/>
            <pc:sldMk cId="4249895732" sldId="327"/>
            <ac:spMk id="9" creationId="{15B73C3D-EACE-F64E-994A-BD0533D3782E}"/>
          </ac:spMkLst>
        </pc:spChg>
        <pc:spChg chg="del">
          <ac:chgData name="MUDONGLIANG" userId="1313195f-680b-48f7-a0b2-438a8902a129" providerId="ADAL" clId="{76074139-EA2B-2D47-9A1F-74C9F87EE378}" dt="2018-07-31T17:08:42.279" v="31810" actId="478"/>
          <ac:spMkLst>
            <pc:docMk/>
            <pc:sldMk cId="4249895732" sldId="327"/>
            <ac:spMk id="10" creationId="{CDFE281B-3C6D-7E45-ADFA-3B2BAC38DDA8}"/>
          </ac:spMkLst>
        </pc:spChg>
        <pc:spChg chg="add mod">
          <ac:chgData name="MUDONGLIANG" userId="1313195f-680b-48f7-a0b2-438a8902a129" providerId="ADAL" clId="{76074139-EA2B-2D47-9A1F-74C9F87EE378}" dt="2018-08-03T19:38:45.708" v="47173" actId="207"/>
          <ac:spMkLst>
            <pc:docMk/>
            <pc:sldMk cId="4249895732" sldId="327"/>
            <ac:spMk id="11" creationId="{F6C5A0CE-1176-864F-9E1D-7AE0503D8733}"/>
          </ac:spMkLst>
        </pc:spChg>
        <pc:spChg chg="del">
          <ac:chgData name="MUDONGLIANG" userId="1313195f-680b-48f7-a0b2-438a8902a129" providerId="ADAL" clId="{76074139-EA2B-2D47-9A1F-74C9F87EE378}" dt="2018-07-31T17:08:42.279" v="31810" actId="478"/>
          <ac:spMkLst>
            <pc:docMk/>
            <pc:sldMk cId="4249895732" sldId="327"/>
            <ac:spMk id="11" creationId="{FE22D05D-C179-7245-8B36-2F6944A3B9AC}"/>
          </ac:spMkLst>
        </pc:spChg>
        <pc:spChg chg="del">
          <ac:chgData name="MUDONGLIANG" userId="1313195f-680b-48f7-a0b2-438a8902a129" providerId="ADAL" clId="{76074139-EA2B-2D47-9A1F-74C9F87EE378}" dt="2018-07-31T17:08:42.279" v="31810" actId="478"/>
          <ac:spMkLst>
            <pc:docMk/>
            <pc:sldMk cId="4249895732" sldId="327"/>
            <ac:spMk id="12" creationId="{4F2387E1-4E06-A846-82D9-EE1623182D86}"/>
          </ac:spMkLst>
        </pc:spChg>
        <pc:spChg chg="add">
          <ac:chgData name="MUDONGLIANG" userId="1313195f-680b-48f7-a0b2-438a8902a129" providerId="ADAL" clId="{76074139-EA2B-2D47-9A1F-74C9F87EE378}" dt="2018-08-03T19:38:11.103" v="47168"/>
          <ac:spMkLst>
            <pc:docMk/>
            <pc:sldMk cId="4249895732" sldId="327"/>
            <ac:spMk id="12" creationId="{F1A8450C-D821-3D42-BDFB-6F16217B4202}"/>
          </ac:spMkLst>
        </pc:spChg>
        <pc:spChg chg="del">
          <ac:chgData name="MUDONGLIANG" userId="1313195f-680b-48f7-a0b2-438a8902a129" providerId="ADAL" clId="{76074139-EA2B-2D47-9A1F-74C9F87EE378}" dt="2018-07-31T17:08:42.279" v="31810" actId="478"/>
          <ac:spMkLst>
            <pc:docMk/>
            <pc:sldMk cId="4249895732" sldId="327"/>
            <ac:spMk id="13" creationId="{B9A48CAC-544F-FC4E-AE58-0EAB23BF8880}"/>
          </ac:spMkLst>
        </pc:spChg>
        <pc:spChg chg="add">
          <ac:chgData name="MUDONGLIANG" userId="1313195f-680b-48f7-a0b2-438a8902a129" providerId="ADAL" clId="{76074139-EA2B-2D47-9A1F-74C9F87EE378}" dt="2018-08-03T19:38:11.103" v="47168"/>
          <ac:spMkLst>
            <pc:docMk/>
            <pc:sldMk cId="4249895732" sldId="327"/>
            <ac:spMk id="15" creationId="{172BC44A-F2D2-4144-8062-AD5E1E854183}"/>
          </ac:spMkLst>
        </pc:spChg>
        <pc:spChg chg="add">
          <ac:chgData name="MUDONGLIANG" userId="1313195f-680b-48f7-a0b2-438a8902a129" providerId="ADAL" clId="{76074139-EA2B-2D47-9A1F-74C9F87EE378}" dt="2018-08-03T19:38:11.103" v="47168"/>
          <ac:spMkLst>
            <pc:docMk/>
            <pc:sldMk cId="4249895732" sldId="327"/>
            <ac:spMk id="16" creationId="{BE249A66-82EC-A340-857F-0F3E5A778C24}"/>
          </ac:spMkLst>
        </pc:spChg>
        <pc:spChg chg="add mod">
          <ac:chgData name="MUDONGLIANG" userId="1313195f-680b-48f7-a0b2-438a8902a129" providerId="ADAL" clId="{76074139-EA2B-2D47-9A1F-74C9F87EE378}" dt="2018-08-03T19:43:38.730" v="47252" actId="1076"/>
          <ac:spMkLst>
            <pc:docMk/>
            <pc:sldMk cId="4249895732" sldId="327"/>
            <ac:spMk id="17" creationId="{B24AB13B-BB4B-5A4A-AA07-D5F698DF442B}"/>
          </ac:spMkLst>
        </pc:spChg>
        <pc:spChg chg="add del">
          <ac:chgData name="MUDONGLIANG" userId="1313195f-680b-48f7-a0b2-438a8902a129" providerId="ADAL" clId="{76074139-EA2B-2D47-9A1F-74C9F87EE378}" dt="2018-08-01T17:41:25.966" v="38171" actId="478"/>
          <ac:spMkLst>
            <pc:docMk/>
            <pc:sldMk cId="4249895732" sldId="327"/>
            <ac:spMk id="18" creationId="{08053A3D-904A-FC48-B3BF-0363262328AA}"/>
          </ac:spMkLst>
        </pc:spChg>
        <pc:spChg chg="del">
          <ac:chgData name="MUDONGLIANG" userId="1313195f-680b-48f7-a0b2-438a8902a129" providerId="ADAL" clId="{76074139-EA2B-2D47-9A1F-74C9F87EE378}" dt="2018-07-31T17:08:42.279" v="31810" actId="478"/>
          <ac:spMkLst>
            <pc:docMk/>
            <pc:sldMk cId="4249895732" sldId="327"/>
            <ac:spMk id="18" creationId="{7CFF18F2-DCE0-224F-A421-43BD7287BA26}"/>
          </ac:spMkLst>
        </pc:spChg>
        <pc:spChg chg="add">
          <ac:chgData name="MUDONGLIANG" userId="1313195f-680b-48f7-a0b2-438a8902a129" providerId="ADAL" clId="{76074139-EA2B-2D47-9A1F-74C9F87EE378}" dt="2018-08-03T19:38:11.103" v="47168"/>
          <ac:spMkLst>
            <pc:docMk/>
            <pc:sldMk cId="4249895732" sldId="327"/>
            <ac:spMk id="18" creationId="{C9877B5C-A2D3-3F44-90B5-CD6C63007641}"/>
          </ac:spMkLst>
        </pc:spChg>
        <pc:spChg chg="add">
          <ac:chgData name="MUDONGLIANG" userId="1313195f-680b-48f7-a0b2-438a8902a129" providerId="ADAL" clId="{76074139-EA2B-2D47-9A1F-74C9F87EE378}" dt="2018-08-03T19:38:11.103" v="47168"/>
          <ac:spMkLst>
            <pc:docMk/>
            <pc:sldMk cId="4249895732" sldId="327"/>
            <ac:spMk id="19" creationId="{3300FFAA-5CA0-E143-9726-C39A4764CAD1}"/>
          </ac:spMkLst>
        </pc:spChg>
        <pc:spChg chg="del">
          <ac:chgData name="MUDONGLIANG" userId="1313195f-680b-48f7-a0b2-438a8902a129" providerId="ADAL" clId="{76074139-EA2B-2D47-9A1F-74C9F87EE378}" dt="2018-07-31T17:08:42.279" v="31810" actId="478"/>
          <ac:spMkLst>
            <pc:docMk/>
            <pc:sldMk cId="4249895732" sldId="327"/>
            <ac:spMk id="19" creationId="{9FBD0F46-1AFC-1248-908B-8F7BD1C46DDA}"/>
          </ac:spMkLst>
        </pc:spChg>
        <pc:spChg chg="del">
          <ac:chgData name="MUDONGLIANG" userId="1313195f-680b-48f7-a0b2-438a8902a129" providerId="ADAL" clId="{76074139-EA2B-2D47-9A1F-74C9F87EE378}" dt="2018-07-31T17:08:42.279" v="31810" actId="478"/>
          <ac:spMkLst>
            <pc:docMk/>
            <pc:sldMk cId="4249895732" sldId="327"/>
            <ac:spMk id="20" creationId="{5E38B1F0-236F-0C46-BC57-59D5F8459386}"/>
          </ac:spMkLst>
        </pc:spChg>
        <pc:spChg chg="del mod">
          <ac:chgData name="MUDONGLIANG" userId="1313195f-680b-48f7-a0b2-438a8902a129" providerId="ADAL" clId="{76074139-EA2B-2D47-9A1F-74C9F87EE378}" dt="2018-07-31T17:08:42.279" v="31810" actId="478"/>
          <ac:spMkLst>
            <pc:docMk/>
            <pc:sldMk cId="4249895732" sldId="327"/>
            <ac:spMk id="21" creationId="{18A83FDB-7494-0742-8E57-F90D295AD140}"/>
          </ac:spMkLst>
        </pc:spChg>
        <pc:spChg chg="add mod">
          <ac:chgData name="MUDONGLIANG" userId="1313195f-680b-48f7-a0b2-438a8902a129" providerId="ADAL" clId="{76074139-EA2B-2D47-9A1F-74C9F87EE378}" dt="2018-08-03T19:38:42.060" v="47172" actId="207"/>
          <ac:spMkLst>
            <pc:docMk/>
            <pc:sldMk cId="4249895732" sldId="327"/>
            <ac:spMk id="21" creationId="{49891E83-E7B8-F143-9CFD-EEA06774C8D9}"/>
          </ac:spMkLst>
        </pc:spChg>
        <pc:spChg chg="del">
          <ac:chgData name="MUDONGLIANG" userId="1313195f-680b-48f7-a0b2-438a8902a129" providerId="ADAL" clId="{76074139-EA2B-2D47-9A1F-74C9F87EE378}" dt="2018-07-31T00:22:35.814" v="27077" actId="478"/>
          <ac:spMkLst>
            <pc:docMk/>
            <pc:sldMk cId="4249895732" sldId="327"/>
            <ac:spMk id="22" creationId="{12B734B1-5F8A-9C44-81BD-B1B485B758F7}"/>
          </ac:spMkLst>
        </pc:spChg>
        <pc:spChg chg="add">
          <ac:chgData name="MUDONGLIANG" userId="1313195f-680b-48f7-a0b2-438a8902a129" providerId="ADAL" clId="{76074139-EA2B-2D47-9A1F-74C9F87EE378}" dt="2018-07-31T17:43:53.355" v="32266"/>
          <ac:spMkLst>
            <pc:docMk/>
            <pc:sldMk cId="4249895732" sldId="327"/>
            <ac:spMk id="22" creationId="{3E072589-229B-BC48-B724-29C7534EF52B}"/>
          </ac:spMkLst>
        </pc:spChg>
        <pc:spChg chg="add">
          <ac:chgData name="MUDONGLIANG" userId="1313195f-680b-48f7-a0b2-438a8902a129" providerId="ADAL" clId="{76074139-EA2B-2D47-9A1F-74C9F87EE378}" dt="2018-08-03T19:38:11.103" v="47168"/>
          <ac:spMkLst>
            <pc:docMk/>
            <pc:sldMk cId="4249895732" sldId="327"/>
            <ac:spMk id="22" creationId="{448E72AE-8D43-A643-83F2-5602D089B44A}"/>
          </ac:spMkLst>
        </pc:spChg>
        <pc:spChg chg="del">
          <ac:chgData name="MUDONGLIANG" userId="1313195f-680b-48f7-a0b2-438a8902a129" providerId="ADAL" clId="{76074139-EA2B-2D47-9A1F-74C9F87EE378}" dt="2018-07-31T17:08:42.279" v="31810" actId="478"/>
          <ac:spMkLst>
            <pc:docMk/>
            <pc:sldMk cId="4249895732" sldId="327"/>
            <ac:spMk id="23" creationId="{03DA1004-569A-694E-9353-6E6289A45810}"/>
          </ac:spMkLst>
        </pc:spChg>
        <pc:spChg chg="add">
          <ac:chgData name="MUDONGLIANG" userId="1313195f-680b-48f7-a0b2-438a8902a129" providerId="ADAL" clId="{76074139-EA2B-2D47-9A1F-74C9F87EE378}" dt="2018-08-03T19:38:11.103" v="47168"/>
          <ac:spMkLst>
            <pc:docMk/>
            <pc:sldMk cId="4249895732" sldId="327"/>
            <ac:spMk id="25" creationId="{CA6CE467-5A58-9542-A691-E287F877B445}"/>
          </ac:spMkLst>
        </pc:spChg>
        <pc:spChg chg="add del mod">
          <ac:chgData name="MUDONGLIANG" userId="1313195f-680b-48f7-a0b2-438a8902a129" providerId="ADAL" clId="{76074139-EA2B-2D47-9A1F-74C9F87EE378}" dt="2018-07-31T17:45:38.087" v="32275" actId="478"/>
          <ac:spMkLst>
            <pc:docMk/>
            <pc:sldMk cId="4249895732" sldId="327"/>
            <ac:spMk id="25" creationId="{FC686DFB-D1FA-864C-B3EB-4E6F65D0F654}"/>
          </ac:spMkLst>
        </pc:spChg>
        <pc:spChg chg="add">
          <ac:chgData name="MUDONGLIANG" userId="1313195f-680b-48f7-a0b2-438a8902a129" providerId="ADAL" clId="{76074139-EA2B-2D47-9A1F-74C9F87EE378}" dt="2018-08-03T19:38:11.103" v="47168"/>
          <ac:spMkLst>
            <pc:docMk/>
            <pc:sldMk cId="4249895732" sldId="327"/>
            <ac:spMk id="26" creationId="{4DC1A855-2266-DE4A-A506-29BD343DDD91}"/>
          </ac:spMkLst>
        </pc:spChg>
        <pc:spChg chg="add">
          <ac:chgData name="MUDONGLIANG" userId="1313195f-680b-48f7-a0b2-438a8902a129" providerId="ADAL" clId="{76074139-EA2B-2D47-9A1F-74C9F87EE378}" dt="2018-07-31T17:43:53.355" v="32266"/>
          <ac:spMkLst>
            <pc:docMk/>
            <pc:sldMk cId="4249895732" sldId="327"/>
            <ac:spMk id="26" creationId="{824A98FA-8660-DE4B-9DC8-7320E52F93F3}"/>
          </ac:spMkLst>
        </pc:spChg>
        <pc:spChg chg="add">
          <ac:chgData name="MUDONGLIANG" userId="1313195f-680b-48f7-a0b2-438a8902a129" providerId="ADAL" clId="{76074139-EA2B-2D47-9A1F-74C9F87EE378}" dt="2018-07-31T17:43:53.355" v="32266"/>
          <ac:spMkLst>
            <pc:docMk/>
            <pc:sldMk cId="4249895732" sldId="327"/>
            <ac:spMk id="27" creationId="{E7B71D31-363B-CB46-8212-3A3337B681E8}"/>
          </ac:spMkLst>
        </pc:spChg>
        <pc:spChg chg="add">
          <ac:chgData name="MUDONGLIANG" userId="1313195f-680b-48f7-a0b2-438a8902a129" providerId="ADAL" clId="{76074139-EA2B-2D47-9A1F-74C9F87EE378}" dt="2018-07-31T17:43:53.355" v="32266"/>
          <ac:spMkLst>
            <pc:docMk/>
            <pc:sldMk cId="4249895732" sldId="327"/>
            <ac:spMk id="28" creationId="{3690660C-C8FD-6148-86EE-0B437ABAE4E7}"/>
          </ac:spMkLst>
        </pc:spChg>
        <pc:spChg chg="add mod">
          <ac:chgData name="MUDONGLIANG" userId="1313195f-680b-48f7-a0b2-438a8902a129" providerId="ADAL" clId="{76074139-EA2B-2D47-9A1F-74C9F87EE378}" dt="2018-07-31T17:44:23.033" v="32268" actId="207"/>
          <ac:spMkLst>
            <pc:docMk/>
            <pc:sldMk cId="4249895732" sldId="327"/>
            <ac:spMk id="29" creationId="{E7E1C39F-4144-AD4B-B5BF-19EE94EF99D2}"/>
          </ac:spMkLst>
        </pc:spChg>
        <pc:spChg chg="add">
          <ac:chgData name="MUDONGLIANG" userId="1313195f-680b-48f7-a0b2-438a8902a129" providerId="ADAL" clId="{76074139-EA2B-2D47-9A1F-74C9F87EE378}" dt="2018-07-31T17:43:53.355" v="32266"/>
          <ac:spMkLst>
            <pc:docMk/>
            <pc:sldMk cId="4249895732" sldId="327"/>
            <ac:spMk id="30" creationId="{17BA629F-80FC-0743-B1F1-54DC056596D0}"/>
          </ac:spMkLst>
        </pc:spChg>
        <pc:spChg chg="add">
          <ac:chgData name="MUDONGLIANG" userId="1313195f-680b-48f7-a0b2-438a8902a129" providerId="ADAL" clId="{76074139-EA2B-2D47-9A1F-74C9F87EE378}" dt="2018-07-31T17:43:53.355" v="32266"/>
          <ac:spMkLst>
            <pc:docMk/>
            <pc:sldMk cId="4249895732" sldId="327"/>
            <ac:spMk id="31" creationId="{C90A34E6-FF5C-EA43-9F72-84141F6D9B77}"/>
          </ac:spMkLst>
        </pc:spChg>
        <pc:spChg chg="add">
          <ac:chgData name="MUDONGLIANG" userId="1313195f-680b-48f7-a0b2-438a8902a129" providerId="ADAL" clId="{76074139-EA2B-2D47-9A1F-74C9F87EE378}" dt="2018-07-31T17:44:06.962" v="32267"/>
          <ac:spMkLst>
            <pc:docMk/>
            <pc:sldMk cId="4249895732" sldId="327"/>
            <ac:spMk id="32" creationId="{CCF8F633-8DE1-7042-BF82-72D0E9F0B366}"/>
          </ac:spMkLst>
        </pc:spChg>
        <pc:spChg chg="add mod">
          <ac:chgData name="MUDONGLIANG" userId="1313195f-680b-48f7-a0b2-438a8902a129" providerId="ADAL" clId="{76074139-EA2B-2D47-9A1F-74C9F87EE378}" dt="2018-08-02T00:44:11.531" v="44328" actId="255"/>
          <ac:spMkLst>
            <pc:docMk/>
            <pc:sldMk cId="4249895732" sldId="327"/>
            <ac:spMk id="33" creationId="{153E967A-7BFB-4640-AE78-52B7F2CBA095}"/>
          </ac:spMkLst>
        </pc:spChg>
        <pc:graphicFrameChg chg="add mod modGraphic">
          <ac:chgData name="MUDONGLIANG" userId="1313195f-680b-48f7-a0b2-438a8902a129" providerId="ADAL" clId="{76074139-EA2B-2D47-9A1F-74C9F87EE378}" dt="2018-07-31T18:21:40.307" v="32371" actId="20577"/>
          <ac:graphicFrameMkLst>
            <pc:docMk/>
            <pc:sldMk cId="4249895732" sldId="327"/>
            <ac:graphicFrameMk id="24" creationId="{54832217-C516-E643-8694-41AE10881F2C}"/>
          </ac:graphicFrameMkLst>
        </pc:graphicFrameChg>
        <pc:picChg chg="add">
          <ac:chgData name="MUDONGLIANG" userId="1313195f-680b-48f7-a0b2-438a8902a129" providerId="ADAL" clId="{76074139-EA2B-2D47-9A1F-74C9F87EE378}" dt="2018-08-03T19:38:11.103" v="47168"/>
          <ac:picMkLst>
            <pc:docMk/>
            <pc:sldMk cId="4249895732" sldId="327"/>
            <ac:picMk id="10" creationId="{E3005B8E-D119-6344-BCC1-859222271340}"/>
          </ac:picMkLst>
        </pc:picChg>
        <pc:picChg chg="add">
          <ac:chgData name="MUDONGLIANG" userId="1313195f-680b-48f7-a0b2-438a8902a129" providerId="ADAL" clId="{76074139-EA2B-2D47-9A1F-74C9F87EE378}" dt="2018-08-03T19:38:11.103" v="47168"/>
          <ac:picMkLst>
            <pc:docMk/>
            <pc:sldMk cId="4249895732" sldId="327"/>
            <ac:picMk id="13" creationId="{721D8DBB-D718-6041-8D60-7589A4DA858B}"/>
          </ac:picMkLst>
        </pc:picChg>
        <pc:picChg chg="add">
          <ac:chgData name="MUDONGLIANG" userId="1313195f-680b-48f7-a0b2-438a8902a129" providerId="ADAL" clId="{76074139-EA2B-2D47-9A1F-74C9F87EE378}" dt="2018-08-03T19:38:11.103" v="47168"/>
          <ac:picMkLst>
            <pc:docMk/>
            <pc:sldMk cId="4249895732" sldId="327"/>
            <ac:picMk id="14" creationId="{8828C29A-058B-E044-AFD9-BFD19E1FB399}"/>
          </ac:picMkLst>
        </pc:picChg>
        <pc:picChg chg="add">
          <ac:chgData name="MUDONGLIANG" userId="1313195f-680b-48f7-a0b2-438a8902a129" providerId="ADAL" clId="{76074139-EA2B-2D47-9A1F-74C9F87EE378}" dt="2018-08-03T19:38:11.103" v="47168"/>
          <ac:picMkLst>
            <pc:docMk/>
            <pc:sldMk cId="4249895732" sldId="327"/>
            <ac:picMk id="20" creationId="{A74AD58E-717E-8748-981C-BCF3A8E6C65F}"/>
          </ac:picMkLst>
        </pc:picChg>
        <pc:picChg chg="add">
          <ac:chgData name="MUDONGLIANG" userId="1313195f-680b-48f7-a0b2-438a8902a129" providerId="ADAL" clId="{76074139-EA2B-2D47-9A1F-74C9F87EE378}" dt="2018-08-03T19:38:11.103" v="47168"/>
          <ac:picMkLst>
            <pc:docMk/>
            <pc:sldMk cId="4249895732" sldId="327"/>
            <ac:picMk id="23" creationId="{A2F22EC9-11E3-3848-92D5-F067DD4CD0C0}"/>
          </ac:picMkLst>
        </pc:picChg>
        <pc:picChg chg="add mod">
          <ac:chgData name="MUDONGLIANG" userId="1313195f-680b-48f7-a0b2-438a8902a129" providerId="ADAL" clId="{76074139-EA2B-2D47-9A1F-74C9F87EE378}" dt="2018-08-02T18:22:07.261" v="44981" actId="1076"/>
          <ac:picMkLst>
            <pc:docMk/>
            <pc:sldMk cId="4249895732" sldId="327"/>
            <ac:picMk id="34" creationId="{81D6B29A-F176-F944-925E-B13A0FCFBE35}"/>
          </ac:picMkLst>
        </pc:picChg>
        <pc:picChg chg="add mod">
          <ac:chgData name="MUDONGLIANG" userId="1313195f-680b-48f7-a0b2-438a8902a129" providerId="ADAL" clId="{76074139-EA2B-2D47-9A1F-74C9F87EE378}" dt="2018-08-02T18:22:10.053" v="44982" actId="1076"/>
          <ac:picMkLst>
            <pc:docMk/>
            <pc:sldMk cId="4249895732" sldId="327"/>
            <ac:picMk id="35" creationId="{57B59238-46E9-7A41-945E-CBE159A8CB19}"/>
          </ac:picMkLst>
        </pc:picChg>
      </pc:sldChg>
      <pc:sldChg chg="addSp delSp modSp add modAnim modNotesTx">
        <pc:chgData name="MUDONGLIANG" userId="1313195f-680b-48f7-a0b2-438a8902a129" providerId="ADAL" clId="{76074139-EA2B-2D47-9A1F-74C9F87EE378}" dt="2018-08-03T19:43:57.909" v="47265" actId="1076"/>
        <pc:sldMkLst>
          <pc:docMk/>
          <pc:sldMk cId="3973181778" sldId="328"/>
        </pc:sldMkLst>
        <pc:spChg chg="mod">
          <ac:chgData name="MUDONGLIANG" userId="1313195f-680b-48f7-a0b2-438a8902a129" providerId="ADAL" clId="{76074139-EA2B-2D47-9A1F-74C9F87EE378}" dt="2018-07-31T18:33:57.607" v="32491"/>
          <ac:spMkLst>
            <pc:docMk/>
            <pc:sldMk cId="3973181778" sldId="328"/>
            <ac:spMk id="2" creationId="{78516680-4AD2-44FA-9AFA-1DC921EE3C52}"/>
          </ac:spMkLst>
        </pc:spChg>
        <pc:spChg chg="add del mod">
          <ac:chgData name="MUDONGLIANG" userId="1313195f-680b-48f7-a0b2-438a8902a129" providerId="ADAL" clId="{76074139-EA2B-2D47-9A1F-74C9F87EE378}" dt="2018-07-31T18:34:01.362" v="32495"/>
          <ac:spMkLst>
            <pc:docMk/>
            <pc:sldMk cId="3973181778" sldId="328"/>
            <ac:spMk id="4" creationId="{BC9E3B6E-CDB3-EF47-B42B-0A472608A02E}"/>
          </ac:spMkLst>
        </pc:spChg>
        <pc:spChg chg="del mod">
          <ac:chgData name="MUDONGLIANG" userId="1313195f-680b-48f7-a0b2-438a8902a129" providerId="ADAL" clId="{76074139-EA2B-2D47-9A1F-74C9F87EE378}" dt="2018-07-31T17:08:29.904" v="31808" actId="478"/>
          <ac:spMkLst>
            <pc:docMk/>
            <pc:sldMk cId="3973181778" sldId="328"/>
            <ac:spMk id="7" creationId="{63207387-5464-E649-BAE2-EDCEE84F387C}"/>
          </ac:spMkLst>
        </pc:spChg>
        <pc:spChg chg="del">
          <ac:chgData name="MUDONGLIANG" userId="1313195f-680b-48f7-a0b2-438a8902a129" providerId="ADAL" clId="{76074139-EA2B-2D47-9A1F-74C9F87EE378}" dt="2018-07-31T17:08:29.904" v="31808" actId="478"/>
          <ac:spMkLst>
            <pc:docMk/>
            <pc:sldMk cId="3973181778" sldId="328"/>
            <ac:spMk id="9" creationId="{15B73C3D-EACE-F64E-994A-BD0533D3782E}"/>
          </ac:spMkLst>
        </pc:spChg>
        <pc:spChg chg="add mod">
          <ac:chgData name="MUDONGLIANG" userId="1313195f-680b-48f7-a0b2-438a8902a129" providerId="ADAL" clId="{76074139-EA2B-2D47-9A1F-74C9F87EE378}" dt="2018-08-03T19:38:29.030" v="47171" actId="207"/>
          <ac:spMkLst>
            <pc:docMk/>
            <pc:sldMk cId="3973181778" sldId="328"/>
            <ac:spMk id="10" creationId="{5E4EBC2F-27F1-A746-A54A-774788EDFCF6}"/>
          </ac:spMkLst>
        </pc:spChg>
        <pc:spChg chg="del">
          <ac:chgData name="MUDONGLIANG" userId="1313195f-680b-48f7-a0b2-438a8902a129" providerId="ADAL" clId="{76074139-EA2B-2D47-9A1F-74C9F87EE378}" dt="2018-07-31T17:08:29.904" v="31808" actId="478"/>
          <ac:spMkLst>
            <pc:docMk/>
            <pc:sldMk cId="3973181778" sldId="328"/>
            <ac:spMk id="10" creationId="{CDFE281B-3C6D-7E45-ADFA-3B2BAC38DDA8}"/>
          </ac:spMkLst>
        </pc:spChg>
        <pc:spChg chg="add">
          <ac:chgData name="MUDONGLIANG" userId="1313195f-680b-48f7-a0b2-438a8902a129" providerId="ADAL" clId="{76074139-EA2B-2D47-9A1F-74C9F87EE378}" dt="2018-08-03T19:38:15.355" v="47169"/>
          <ac:spMkLst>
            <pc:docMk/>
            <pc:sldMk cId="3973181778" sldId="328"/>
            <ac:spMk id="11" creationId="{4DBC7380-6F7B-9949-B1F5-48A8E3E28CA5}"/>
          </ac:spMkLst>
        </pc:spChg>
        <pc:spChg chg="del">
          <ac:chgData name="MUDONGLIANG" userId="1313195f-680b-48f7-a0b2-438a8902a129" providerId="ADAL" clId="{76074139-EA2B-2D47-9A1F-74C9F87EE378}" dt="2018-07-31T17:08:29.904" v="31808" actId="478"/>
          <ac:spMkLst>
            <pc:docMk/>
            <pc:sldMk cId="3973181778" sldId="328"/>
            <ac:spMk id="11" creationId="{FE22D05D-C179-7245-8B36-2F6944A3B9AC}"/>
          </ac:spMkLst>
        </pc:spChg>
        <pc:spChg chg="del mod">
          <ac:chgData name="MUDONGLIANG" userId="1313195f-680b-48f7-a0b2-438a8902a129" providerId="ADAL" clId="{76074139-EA2B-2D47-9A1F-74C9F87EE378}" dt="2018-07-31T17:08:33.631" v="31809" actId="478"/>
          <ac:spMkLst>
            <pc:docMk/>
            <pc:sldMk cId="3973181778" sldId="328"/>
            <ac:spMk id="12" creationId="{4F2387E1-4E06-A846-82D9-EE1623182D86}"/>
          </ac:spMkLst>
        </pc:spChg>
        <pc:spChg chg="del">
          <ac:chgData name="MUDONGLIANG" userId="1313195f-680b-48f7-a0b2-438a8902a129" providerId="ADAL" clId="{76074139-EA2B-2D47-9A1F-74C9F87EE378}" dt="2018-07-31T16:59:25.116" v="31593" actId="478"/>
          <ac:spMkLst>
            <pc:docMk/>
            <pc:sldMk cId="3973181778" sldId="328"/>
            <ac:spMk id="13" creationId="{B9A48CAC-544F-FC4E-AE58-0EAB23BF8880}"/>
          </ac:spMkLst>
        </pc:spChg>
        <pc:spChg chg="add">
          <ac:chgData name="MUDONGLIANG" userId="1313195f-680b-48f7-a0b2-438a8902a129" providerId="ADAL" clId="{76074139-EA2B-2D47-9A1F-74C9F87EE378}" dt="2018-08-03T19:38:15.355" v="47169"/>
          <ac:spMkLst>
            <pc:docMk/>
            <pc:sldMk cId="3973181778" sldId="328"/>
            <ac:spMk id="14" creationId="{954F877E-EEA9-C14A-8FF9-0B2B0C580D3F}"/>
          </ac:spMkLst>
        </pc:spChg>
        <pc:spChg chg="add">
          <ac:chgData name="MUDONGLIANG" userId="1313195f-680b-48f7-a0b2-438a8902a129" providerId="ADAL" clId="{76074139-EA2B-2D47-9A1F-74C9F87EE378}" dt="2018-08-03T19:38:15.355" v="47169"/>
          <ac:spMkLst>
            <pc:docMk/>
            <pc:sldMk cId="3973181778" sldId="328"/>
            <ac:spMk id="15" creationId="{DD54088B-6945-1A42-BC02-EEF3337024FC}"/>
          </ac:spMkLst>
        </pc:spChg>
        <pc:spChg chg="add">
          <ac:chgData name="MUDONGLIANG" userId="1313195f-680b-48f7-a0b2-438a8902a129" providerId="ADAL" clId="{76074139-EA2B-2D47-9A1F-74C9F87EE378}" dt="2018-08-03T19:38:15.355" v="47169"/>
          <ac:spMkLst>
            <pc:docMk/>
            <pc:sldMk cId="3973181778" sldId="328"/>
            <ac:spMk id="16" creationId="{FEB14B8F-9B8B-9840-8CFA-69662AD17EB6}"/>
          </ac:spMkLst>
        </pc:spChg>
        <pc:spChg chg="add mod">
          <ac:chgData name="MUDONGLIANG" userId="1313195f-680b-48f7-a0b2-438a8902a129" providerId="ADAL" clId="{76074139-EA2B-2D47-9A1F-74C9F87EE378}" dt="2018-08-03T19:43:51.526" v="47264" actId="1076"/>
          <ac:spMkLst>
            <pc:docMk/>
            <pc:sldMk cId="3973181778" sldId="328"/>
            <ac:spMk id="17" creationId="{E19CD9F0-BA13-9340-851E-F52AFBFCBF8A}"/>
          </ac:spMkLst>
        </pc:spChg>
        <pc:spChg chg="del mod">
          <ac:chgData name="MUDONGLIANG" userId="1313195f-680b-48f7-a0b2-438a8902a129" providerId="ADAL" clId="{76074139-EA2B-2D47-9A1F-74C9F87EE378}" dt="2018-07-31T17:08:29.904" v="31808" actId="478"/>
          <ac:spMkLst>
            <pc:docMk/>
            <pc:sldMk cId="3973181778" sldId="328"/>
            <ac:spMk id="18" creationId="{7CFF18F2-DCE0-224F-A421-43BD7287BA26}"/>
          </ac:spMkLst>
        </pc:spChg>
        <pc:spChg chg="add">
          <ac:chgData name="MUDONGLIANG" userId="1313195f-680b-48f7-a0b2-438a8902a129" providerId="ADAL" clId="{76074139-EA2B-2D47-9A1F-74C9F87EE378}" dt="2018-08-03T19:38:15.355" v="47169"/>
          <ac:spMkLst>
            <pc:docMk/>
            <pc:sldMk cId="3973181778" sldId="328"/>
            <ac:spMk id="18" creationId="{8AC45CEA-D222-8A4E-960C-2C7FB72E85F8}"/>
          </ac:spMkLst>
        </pc:spChg>
        <pc:spChg chg="del mod">
          <ac:chgData name="MUDONGLIANG" userId="1313195f-680b-48f7-a0b2-438a8902a129" providerId="ADAL" clId="{76074139-EA2B-2D47-9A1F-74C9F87EE378}" dt="2018-07-31T17:00:28.265" v="31628" actId="478"/>
          <ac:spMkLst>
            <pc:docMk/>
            <pc:sldMk cId="3973181778" sldId="328"/>
            <ac:spMk id="19" creationId="{9FBD0F46-1AFC-1248-908B-8F7BD1C46DDA}"/>
          </ac:spMkLst>
        </pc:spChg>
        <pc:spChg chg="add del">
          <ac:chgData name="MUDONGLIANG" userId="1313195f-680b-48f7-a0b2-438a8902a129" providerId="ADAL" clId="{76074139-EA2B-2D47-9A1F-74C9F87EE378}" dt="2018-08-01T17:41:29.310" v="38172" actId="478"/>
          <ac:spMkLst>
            <pc:docMk/>
            <pc:sldMk cId="3973181778" sldId="328"/>
            <ac:spMk id="19" creationId="{B32570DD-039C-5841-994F-5BF665C60922}"/>
          </ac:spMkLst>
        </pc:spChg>
        <pc:spChg chg="del">
          <ac:chgData name="MUDONGLIANG" userId="1313195f-680b-48f7-a0b2-438a8902a129" providerId="ADAL" clId="{76074139-EA2B-2D47-9A1F-74C9F87EE378}" dt="2018-07-31T17:08:29.904" v="31808" actId="478"/>
          <ac:spMkLst>
            <pc:docMk/>
            <pc:sldMk cId="3973181778" sldId="328"/>
            <ac:spMk id="20" creationId="{5E38B1F0-236F-0C46-BC57-59D5F8459386}"/>
          </ac:spMkLst>
        </pc:spChg>
        <pc:spChg chg="add">
          <ac:chgData name="MUDONGLIANG" userId="1313195f-680b-48f7-a0b2-438a8902a129" providerId="ADAL" clId="{76074139-EA2B-2D47-9A1F-74C9F87EE378}" dt="2018-08-03T19:38:15.355" v="47169"/>
          <ac:spMkLst>
            <pc:docMk/>
            <pc:sldMk cId="3973181778" sldId="328"/>
            <ac:spMk id="20" creationId="{FE6C4522-B54A-014C-AB9B-3DB43E309455}"/>
          </ac:spMkLst>
        </pc:spChg>
        <pc:spChg chg="del">
          <ac:chgData name="MUDONGLIANG" userId="1313195f-680b-48f7-a0b2-438a8902a129" providerId="ADAL" clId="{76074139-EA2B-2D47-9A1F-74C9F87EE378}" dt="2018-07-31T17:08:29.904" v="31808" actId="478"/>
          <ac:spMkLst>
            <pc:docMk/>
            <pc:sldMk cId="3973181778" sldId="328"/>
            <ac:spMk id="21" creationId="{18A83FDB-7494-0742-8E57-F90D295AD140}"/>
          </ac:spMkLst>
        </pc:spChg>
        <pc:spChg chg="add">
          <ac:chgData name="MUDONGLIANG" userId="1313195f-680b-48f7-a0b2-438a8902a129" providerId="ADAL" clId="{76074139-EA2B-2D47-9A1F-74C9F87EE378}" dt="2018-08-03T19:38:15.355" v="47169"/>
          <ac:spMkLst>
            <pc:docMk/>
            <pc:sldMk cId="3973181778" sldId="328"/>
            <ac:spMk id="21" creationId="{1E7B6358-5D37-C347-9580-3F828C3F5811}"/>
          </ac:spMkLst>
        </pc:spChg>
        <pc:spChg chg="del mod">
          <ac:chgData name="MUDONGLIANG" userId="1313195f-680b-48f7-a0b2-438a8902a129" providerId="ADAL" clId="{76074139-EA2B-2D47-9A1F-74C9F87EE378}" dt="2018-07-31T17:08:29.904" v="31808" actId="478"/>
          <ac:spMkLst>
            <pc:docMk/>
            <pc:sldMk cId="3973181778" sldId="328"/>
            <ac:spMk id="22" creationId="{12B734B1-5F8A-9C44-81BD-B1B485B758F7}"/>
          </ac:spMkLst>
        </pc:spChg>
        <pc:spChg chg="del">
          <ac:chgData name="MUDONGLIANG" userId="1313195f-680b-48f7-a0b2-438a8902a129" providerId="ADAL" clId="{76074139-EA2B-2D47-9A1F-74C9F87EE378}" dt="2018-07-31T16:59:26.457" v="31594" actId="478"/>
          <ac:spMkLst>
            <pc:docMk/>
            <pc:sldMk cId="3973181778" sldId="328"/>
            <ac:spMk id="23" creationId="{03DA1004-569A-694E-9353-6E6289A45810}"/>
          </ac:spMkLst>
        </pc:spChg>
        <pc:spChg chg="add mod">
          <ac:chgData name="MUDONGLIANG" userId="1313195f-680b-48f7-a0b2-438a8902a129" providerId="ADAL" clId="{76074139-EA2B-2D47-9A1F-74C9F87EE378}" dt="2018-08-03T19:38:25.012" v="47170" actId="207"/>
          <ac:spMkLst>
            <pc:docMk/>
            <pc:sldMk cId="3973181778" sldId="328"/>
            <ac:spMk id="23" creationId="{74A0E323-E06A-154B-8B0B-7826E8CD712F}"/>
          </ac:spMkLst>
        </pc:spChg>
        <pc:spChg chg="add">
          <ac:chgData name="MUDONGLIANG" userId="1313195f-680b-48f7-a0b2-438a8902a129" providerId="ADAL" clId="{76074139-EA2B-2D47-9A1F-74C9F87EE378}" dt="2018-08-03T19:38:15.355" v="47169"/>
          <ac:spMkLst>
            <pc:docMk/>
            <pc:sldMk cId="3973181778" sldId="328"/>
            <ac:spMk id="25" creationId="{142996C8-B922-474E-A407-9CFD1AFA8DF5}"/>
          </ac:spMkLst>
        </pc:spChg>
        <pc:spChg chg="add del">
          <ac:chgData name="MUDONGLIANG" userId="1313195f-680b-48f7-a0b2-438a8902a129" providerId="ADAL" clId="{76074139-EA2B-2D47-9A1F-74C9F87EE378}" dt="2018-07-31T17:46:07.742" v="32279" actId="478"/>
          <ac:spMkLst>
            <pc:docMk/>
            <pc:sldMk cId="3973181778" sldId="328"/>
            <ac:spMk id="25" creationId="{C9CA96FA-0B5D-A54C-89A5-2DC8FB7190E3}"/>
          </ac:spMkLst>
        </pc:spChg>
        <pc:spChg chg="add del mod">
          <ac:chgData name="MUDONGLIANG" userId="1313195f-680b-48f7-a0b2-438a8902a129" providerId="ADAL" clId="{76074139-EA2B-2D47-9A1F-74C9F87EE378}" dt="2018-07-31T17:08:29.904" v="31808" actId="478"/>
          <ac:spMkLst>
            <pc:docMk/>
            <pc:sldMk cId="3973181778" sldId="328"/>
            <ac:spMk id="26" creationId="{480DB834-F42B-3341-8A86-443F9D75FB6D}"/>
          </ac:spMkLst>
        </pc:spChg>
        <pc:spChg chg="add">
          <ac:chgData name="MUDONGLIANG" userId="1313195f-680b-48f7-a0b2-438a8902a129" providerId="ADAL" clId="{76074139-EA2B-2D47-9A1F-74C9F87EE378}" dt="2018-07-31T17:44:37.868" v="32269"/>
          <ac:spMkLst>
            <pc:docMk/>
            <pc:sldMk cId="3973181778" sldId="328"/>
            <ac:spMk id="27" creationId="{523EDF35-9788-664A-8C60-1A3AC2C153C9}"/>
          </ac:spMkLst>
        </pc:spChg>
        <pc:spChg chg="add">
          <ac:chgData name="MUDONGLIANG" userId="1313195f-680b-48f7-a0b2-438a8902a129" providerId="ADAL" clId="{76074139-EA2B-2D47-9A1F-74C9F87EE378}" dt="2018-07-31T17:44:37.868" v="32269"/>
          <ac:spMkLst>
            <pc:docMk/>
            <pc:sldMk cId="3973181778" sldId="328"/>
            <ac:spMk id="28" creationId="{2102A8A5-9881-8545-A815-5F1F9C37FF06}"/>
          </ac:spMkLst>
        </pc:spChg>
        <pc:spChg chg="add">
          <ac:chgData name="MUDONGLIANG" userId="1313195f-680b-48f7-a0b2-438a8902a129" providerId="ADAL" clId="{76074139-EA2B-2D47-9A1F-74C9F87EE378}" dt="2018-07-31T17:44:37.868" v="32269"/>
          <ac:spMkLst>
            <pc:docMk/>
            <pc:sldMk cId="3973181778" sldId="328"/>
            <ac:spMk id="29" creationId="{116DA956-CDB8-E140-9CFC-27CC1DD06E23}"/>
          </ac:spMkLst>
        </pc:spChg>
        <pc:spChg chg="add">
          <ac:chgData name="MUDONGLIANG" userId="1313195f-680b-48f7-a0b2-438a8902a129" providerId="ADAL" clId="{76074139-EA2B-2D47-9A1F-74C9F87EE378}" dt="2018-07-31T17:44:37.868" v="32269"/>
          <ac:spMkLst>
            <pc:docMk/>
            <pc:sldMk cId="3973181778" sldId="328"/>
            <ac:spMk id="30" creationId="{219CF66F-7F57-FE49-A909-D2C5CDB8680A}"/>
          </ac:spMkLst>
        </pc:spChg>
        <pc:spChg chg="add">
          <ac:chgData name="MUDONGLIANG" userId="1313195f-680b-48f7-a0b2-438a8902a129" providerId="ADAL" clId="{76074139-EA2B-2D47-9A1F-74C9F87EE378}" dt="2018-07-31T17:44:37.868" v="32269"/>
          <ac:spMkLst>
            <pc:docMk/>
            <pc:sldMk cId="3973181778" sldId="328"/>
            <ac:spMk id="31" creationId="{20098350-E251-CF4F-A2ED-0BDCCF336214}"/>
          </ac:spMkLst>
        </pc:spChg>
        <pc:spChg chg="add mod">
          <ac:chgData name="MUDONGLIANG" userId="1313195f-680b-48f7-a0b2-438a8902a129" providerId="ADAL" clId="{76074139-EA2B-2D47-9A1F-74C9F87EE378}" dt="2018-07-31T17:44:41.568" v="32270" actId="207"/>
          <ac:spMkLst>
            <pc:docMk/>
            <pc:sldMk cId="3973181778" sldId="328"/>
            <ac:spMk id="32" creationId="{C2463F31-DA1A-9245-BD73-51F875B66037}"/>
          </ac:spMkLst>
        </pc:spChg>
        <pc:spChg chg="add">
          <ac:chgData name="MUDONGLIANG" userId="1313195f-680b-48f7-a0b2-438a8902a129" providerId="ADAL" clId="{76074139-EA2B-2D47-9A1F-74C9F87EE378}" dt="2018-07-31T17:44:37.868" v="32269"/>
          <ac:spMkLst>
            <pc:docMk/>
            <pc:sldMk cId="3973181778" sldId="328"/>
            <ac:spMk id="33" creationId="{3B9B0790-A9F0-E845-9134-BE5DA7BDE0C6}"/>
          </ac:spMkLst>
        </pc:spChg>
        <pc:spChg chg="add">
          <ac:chgData name="MUDONGLIANG" userId="1313195f-680b-48f7-a0b2-438a8902a129" providerId="ADAL" clId="{76074139-EA2B-2D47-9A1F-74C9F87EE378}" dt="2018-07-31T17:44:37.868" v="32269"/>
          <ac:spMkLst>
            <pc:docMk/>
            <pc:sldMk cId="3973181778" sldId="328"/>
            <ac:spMk id="34" creationId="{15575031-F07C-684E-82FB-2B6C0AAFF149}"/>
          </ac:spMkLst>
        </pc:spChg>
        <pc:spChg chg="add">
          <ac:chgData name="MUDONGLIANG" userId="1313195f-680b-48f7-a0b2-438a8902a129" providerId="ADAL" clId="{76074139-EA2B-2D47-9A1F-74C9F87EE378}" dt="2018-07-31T17:44:37.868" v="32269"/>
          <ac:spMkLst>
            <pc:docMk/>
            <pc:sldMk cId="3973181778" sldId="328"/>
            <ac:spMk id="35" creationId="{2CE85AC4-361D-1846-9585-9C91F068C7ED}"/>
          </ac:spMkLst>
        </pc:spChg>
        <pc:spChg chg="add">
          <ac:chgData name="MUDONGLIANG" userId="1313195f-680b-48f7-a0b2-438a8902a129" providerId="ADAL" clId="{76074139-EA2B-2D47-9A1F-74C9F87EE378}" dt="2018-07-31T17:44:37.868" v="32269"/>
          <ac:spMkLst>
            <pc:docMk/>
            <pc:sldMk cId="3973181778" sldId="328"/>
            <ac:spMk id="36" creationId="{9B58DFC6-CD9F-144A-B601-D6284052661E}"/>
          </ac:spMkLst>
        </pc:spChg>
        <pc:spChg chg="add mod">
          <ac:chgData name="MUDONGLIANG" userId="1313195f-680b-48f7-a0b2-438a8902a129" providerId="ADAL" clId="{76074139-EA2B-2D47-9A1F-74C9F87EE378}" dt="2018-08-02T00:44:39.897" v="44331" actId="255"/>
          <ac:spMkLst>
            <pc:docMk/>
            <pc:sldMk cId="3973181778" sldId="328"/>
            <ac:spMk id="37" creationId="{9C47E78B-DDDA-CD43-86F1-0A4A1153459D}"/>
          </ac:spMkLst>
        </pc:spChg>
        <pc:graphicFrameChg chg="add mod modGraphic">
          <ac:chgData name="MUDONGLIANG" userId="1313195f-680b-48f7-a0b2-438a8902a129" providerId="ADAL" clId="{76074139-EA2B-2D47-9A1F-74C9F87EE378}" dt="2018-08-03T19:43:57.909" v="47265" actId="1076"/>
          <ac:graphicFrameMkLst>
            <pc:docMk/>
            <pc:sldMk cId="3973181778" sldId="328"/>
            <ac:graphicFrameMk id="24" creationId="{DD836D0F-FA69-0A4B-9EEA-FC9C66AD5611}"/>
          </ac:graphicFrameMkLst>
        </pc:graphicFrameChg>
        <pc:picChg chg="add">
          <ac:chgData name="MUDONGLIANG" userId="1313195f-680b-48f7-a0b2-438a8902a129" providerId="ADAL" clId="{76074139-EA2B-2D47-9A1F-74C9F87EE378}" dt="2018-08-03T19:38:15.355" v="47169"/>
          <ac:picMkLst>
            <pc:docMk/>
            <pc:sldMk cId="3973181778" sldId="328"/>
            <ac:picMk id="9" creationId="{447EFF52-E434-2045-ACEA-9E7868BE822A}"/>
          </ac:picMkLst>
        </pc:picChg>
        <pc:picChg chg="add">
          <ac:chgData name="MUDONGLIANG" userId="1313195f-680b-48f7-a0b2-438a8902a129" providerId="ADAL" clId="{76074139-EA2B-2D47-9A1F-74C9F87EE378}" dt="2018-08-03T19:38:15.355" v="47169"/>
          <ac:picMkLst>
            <pc:docMk/>
            <pc:sldMk cId="3973181778" sldId="328"/>
            <ac:picMk id="12" creationId="{A90F9296-36AF-CD49-B6F3-F9725D003E7A}"/>
          </ac:picMkLst>
        </pc:picChg>
        <pc:picChg chg="add">
          <ac:chgData name="MUDONGLIANG" userId="1313195f-680b-48f7-a0b2-438a8902a129" providerId="ADAL" clId="{76074139-EA2B-2D47-9A1F-74C9F87EE378}" dt="2018-08-03T19:38:15.355" v="47169"/>
          <ac:picMkLst>
            <pc:docMk/>
            <pc:sldMk cId="3973181778" sldId="328"/>
            <ac:picMk id="13" creationId="{BBA6491F-651F-F049-B532-7720CAF0B2F1}"/>
          </ac:picMkLst>
        </pc:picChg>
        <pc:picChg chg="add">
          <ac:chgData name="MUDONGLIANG" userId="1313195f-680b-48f7-a0b2-438a8902a129" providerId="ADAL" clId="{76074139-EA2B-2D47-9A1F-74C9F87EE378}" dt="2018-08-03T19:38:15.355" v="47169"/>
          <ac:picMkLst>
            <pc:docMk/>
            <pc:sldMk cId="3973181778" sldId="328"/>
            <ac:picMk id="19" creationId="{F69FF7DF-72D9-5945-976E-1A32757709CF}"/>
          </ac:picMkLst>
        </pc:picChg>
        <pc:picChg chg="add">
          <ac:chgData name="MUDONGLIANG" userId="1313195f-680b-48f7-a0b2-438a8902a129" providerId="ADAL" clId="{76074139-EA2B-2D47-9A1F-74C9F87EE378}" dt="2018-08-03T19:38:15.355" v="47169"/>
          <ac:picMkLst>
            <pc:docMk/>
            <pc:sldMk cId="3973181778" sldId="328"/>
            <ac:picMk id="22" creationId="{F2D75688-8B8A-DF41-A4E2-06C09401FE3B}"/>
          </ac:picMkLst>
        </pc:picChg>
        <pc:picChg chg="add mod">
          <ac:chgData name="MUDONGLIANG" userId="1313195f-680b-48f7-a0b2-438a8902a129" providerId="ADAL" clId="{76074139-EA2B-2D47-9A1F-74C9F87EE378}" dt="2018-08-02T18:22:26.460" v="44983" actId="1076"/>
          <ac:picMkLst>
            <pc:docMk/>
            <pc:sldMk cId="3973181778" sldId="328"/>
            <ac:picMk id="38" creationId="{5532ED1C-FC8F-F740-95EA-391426FB5CFD}"/>
          </ac:picMkLst>
        </pc:picChg>
      </pc:sldChg>
      <pc:sldChg chg="modSp add modNotesTx">
        <pc:chgData name="MUDONGLIANG" userId="1313195f-680b-48f7-a0b2-438a8902a129" providerId="ADAL" clId="{76074139-EA2B-2D47-9A1F-74C9F87EE378}" dt="2018-08-03T00:55:13.111" v="46606" actId="20577"/>
        <pc:sldMkLst>
          <pc:docMk/>
          <pc:sldMk cId="3064247227" sldId="330"/>
        </pc:sldMkLst>
        <pc:spChg chg="mod">
          <ac:chgData name="MUDONGLIANG" userId="1313195f-680b-48f7-a0b2-438a8902a129" providerId="ADAL" clId="{76074139-EA2B-2D47-9A1F-74C9F87EE378}" dt="2018-07-31T18:27:56.001" v="32436" actId="20577"/>
          <ac:spMkLst>
            <pc:docMk/>
            <pc:sldMk cId="3064247227" sldId="330"/>
            <ac:spMk id="2" creationId="{EC383CD1-0FBA-CA4A-AE58-79CB67C39EB6}"/>
          </ac:spMkLst>
        </pc:spChg>
        <pc:spChg chg="mod">
          <ac:chgData name="MUDONGLIANG" userId="1313195f-680b-48f7-a0b2-438a8902a129" providerId="ADAL" clId="{76074139-EA2B-2D47-9A1F-74C9F87EE378}" dt="2018-08-03T00:55:13.111" v="46606" actId="20577"/>
          <ac:spMkLst>
            <pc:docMk/>
            <pc:sldMk cId="3064247227" sldId="330"/>
            <ac:spMk id="3" creationId="{14D40DA4-3EBE-984E-9C49-7367C61B60A0}"/>
          </ac:spMkLst>
        </pc:spChg>
      </pc:sldChg>
      <pc:sldChg chg="modSp add modNotesTx">
        <pc:chgData name="MUDONGLIANG" userId="1313195f-680b-48f7-a0b2-438a8902a129" providerId="ADAL" clId="{76074139-EA2B-2D47-9A1F-74C9F87EE378}" dt="2018-08-01T23:46:43.905" v="43996" actId="20577"/>
        <pc:sldMkLst>
          <pc:docMk/>
          <pc:sldMk cId="2045730385" sldId="331"/>
        </pc:sldMkLst>
        <pc:spChg chg="mod">
          <ac:chgData name="MUDONGLIANG" userId="1313195f-680b-48f7-a0b2-438a8902a129" providerId="ADAL" clId="{76074139-EA2B-2D47-9A1F-74C9F87EE378}" dt="2018-07-31T18:28:09.385" v="32444" actId="20577"/>
          <ac:spMkLst>
            <pc:docMk/>
            <pc:sldMk cId="2045730385" sldId="331"/>
            <ac:spMk id="2" creationId="{EC383CD1-0FBA-CA4A-AE58-79CB67C39EB6}"/>
          </ac:spMkLst>
        </pc:spChg>
        <pc:spChg chg="mod">
          <ac:chgData name="MUDONGLIANG" userId="1313195f-680b-48f7-a0b2-438a8902a129" providerId="ADAL" clId="{76074139-EA2B-2D47-9A1F-74C9F87EE378}" dt="2018-08-01T15:28:22.022" v="36648" actId="20577"/>
          <ac:spMkLst>
            <pc:docMk/>
            <pc:sldMk cId="2045730385" sldId="331"/>
            <ac:spMk id="3" creationId="{14D40DA4-3EBE-984E-9C49-7367C61B60A0}"/>
          </ac:spMkLst>
        </pc:spChg>
      </pc:sldChg>
      <pc:sldChg chg="modSp add modNotesTx">
        <pc:chgData name="MUDONGLIANG" userId="1313195f-680b-48f7-a0b2-438a8902a129" providerId="ADAL" clId="{76074139-EA2B-2D47-9A1F-74C9F87EE378}" dt="2018-08-03T21:54:02.594" v="48735" actId="20577"/>
        <pc:sldMkLst>
          <pc:docMk/>
          <pc:sldMk cId="3999890448" sldId="333"/>
        </pc:sldMkLst>
        <pc:spChg chg="mod">
          <ac:chgData name="MUDONGLIANG" userId="1313195f-680b-48f7-a0b2-438a8902a129" providerId="ADAL" clId="{76074139-EA2B-2D47-9A1F-74C9F87EE378}" dt="2018-07-31T01:42:25.792" v="28472" actId="2711"/>
          <ac:spMkLst>
            <pc:docMk/>
            <pc:sldMk cId="3999890448" sldId="333"/>
            <ac:spMk id="2" creationId="{00000000-0000-0000-0000-000000000000}"/>
          </ac:spMkLst>
        </pc:spChg>
        <pc:spChg chg="mod">
          <ac:chgData name="MUDONGLIANG" userId="1313195f-680b-48f7-a0b2-438a8902a129" providerId="ADAL" clId="{76074139-EA2B-2D47-9A1F-74C9F87EE378}" dt="2018-08-03T21:54:02.594" v="48735" actId="20577"/>
          <ac:spMkLst>
            <pc:docMk/>
            <pc:sldMk cId="3999890448" sldId="333"/>
            <ac:spMk id="3" creationId="{00000000-0000-0000-0000-000000000000}"/>
          </ac:spMkLst>
        </pc:spChg>
      </pc:sldChg>
      <pc:sldChg chg="modSp add modNotesTx">
        <pc:chgData name="MUDONGLIANG" userId="1313195f-680b-48f7-a0b2-438a8902a129" providerId="ADAL" clId="{76074139-EA2B-2D47-9A1F-74C9F87EE378}" dt="2018-08-01T21:57:54.054" v="43893" actId="20577"/>
        <pc:sldMkLst>
          <pc:docMk/>
          <pc:sldMk cId="3156441076" sldId="334"/>
        </pc:sldMkLst>
        <pc:spChg chg="mod">
          <ac:chgData name="MUDONGLIANG" userId="1313195f-680b-48f7-a0b2-438a8902a129" providerId="ADAL" clId="{76074139-EA2B-2D47-9A1F-74C9F87EE378}" dt="2018-07-31T18:32:05.945" v="32483" actId="20577"/>
          <ac:spMkLst>
            <pc:docMk/>
            <pc:sldMk cId="3156441076" sldId="334"/>
            <ac:spMk id="2" creationId="{EC383CD1-0FBA-CA4A-AE58-79CB67C39EB6}"/>
          </ac:spMkLst>
        </pc:spChg>
        <pc:spChg chg="mod">
          <ac:chgData name="MUDONGLIANG" userId="1313195f-680b-48f7-a0b2-438a8902a129" providerId="ADAL" clId="{76074139-EA2B-2D47-9A1F-74C9F87EE378}" dt="2018-08-01T15:28:30.054" v="36658" actId="20577"/>
          <ac:spMkLst>
            <pc:docMk/>
            <pc:sldMk cId="3156441076" sldId="334"/>
            <ac:spMk id="3" creationId="{14D40DA4-3EBE-984E-9C49-7367C61B60A0}"/>
          </ac:spMkLst>
        </pc:spChg>
      </pc:sldChg>
      <pc:sldChg chg="addSp delSp modSp add delAnim modAnim modNotesTx">
        <pc:chgData name="MUDONGLIANG" userId="1313195f-680b-48f7-a0b2-438a8902a129" providerId="ADAL" clId="{76074139-EA2B-2D47-9A1F-74C9F87EE378}" dt="2018-08-06T16:40:31.354" v="49287" actId="20577"/>
        <pc:sldMkLst>
          <pc:docMk/>
          <pc:sldMk cId="2885229143" sldId="336"/>
        </pc:sldMkLst>
        <pc:spChg chg="mod">
          <ac:chgData name="MUDONGLIANG" userId="1313195f-680b-48f7-a0b2-438a8902a129" providerId="ADAL" clId="{76074139-EA2B-2D47-9A1F-74C9F87EE378}" dt="2018-08-02T17:29:25.320" v="44711" actId="20577"/>
          <ac:spMkLst>
            <pc:docMk/>
            <pc:sldMk cId="2885229143" sldId="336"/>
            <ac:spMk id="2" creationId="{B4C1D6F6-47F8-6940-86C1-0C31034AF97F}"/>
          </ac:spMkLst>
        </pc:spChg>
        <pc:spChg chg="add del mod">
          <ac:chgData name="MUDONGLIANG" userId="1313195f-680b-48f7-a0b2-438a8902a129" providerId="ADAL" clId="{76074139-EA2B-2D47-9A1F-74C9F87EE378}" dt="2018-08-03T00:24:48.194" v="46338" actId="478"/>
          <ac:spMkLst>
            <pc:docMk/>
            <pc:sldMk cId="2885229143" sldId="336"/>
            <ac:spMk id="3" creationId="{792524B7-4A96-1A43-8DA5-449D2D9140AB}"/>
          </ac:spMkLst>
        </pc:spChg>
        <pc:spChg chg="add del mod">
          <ac:chgData name="MUDONGLIANG" userId="1313195f-680b-48f7-a0b2-438a8902a129" providerId="ADAL" clId="{76074139-EA2B-2D47-9A1F-74C9F87EE378}" dt="2018-08-03T00:28:06.541" v="46381" actId="11529"/>
          <ac:spMkLst>
            <pc:docMk/>
            <pc:sldMk cId="2885229143" sldId="336"/>
            <ac:spMk id="6" creationId="{12655015-BF4E-AF41-A251-BC402AFCC970}"/>
          </ac:spMkLst>
        </pc:spChg>
        <pc:spChg chg="del">
          <ac:chgData name="MUDONGLIANG" userId="1313195f-680b-48f7-a0b2-438a8902a129" providerId="ADAL" clId="{76074139-EA2B-2D47-9A1F-74C9F87EE378}" dt="2018-07-31T22:54:41.623" v="34414"/>
          <ac:spMkLst>
            <pc:docMk/>
            <pc:sldMk cId="2885229143" sldId="336"/>
            <ac:spMk id="6" creationId="{FAE376A7-FF80-2744-9695-FE09D28D8393}"/>
          </ac:spMkLst>
        </pc:spChg>
        <pc:spChg chg="mod">
          <ac:chgData name="MUDONGLIANG" userId="1313195f-680b-48f7-a0b2-438a8902a129" providerId="ADAL" clId="{76074139-EA2B-2D47-9A1F-74C9F87EE378}" dt="2018-08-03T00:45:35.348" v="46522" actId="20577"/>
          <ac:spMkLst>
            <pc:docMk/>
            <pc:sldMk cId="2885229143" sldId="336"/>
            <ac:spMk id="7" creationId="{A71B228B-BC4D-BE4D-AC53-577D1DD975A7}"/>
          </ac:spMkLst>
        </pc:spChg>
        <pc:spChg chg="add mod">
          <ac:chgData name="MUDONGLIANG" userId="1313195f-680b-48f7-a0b2-438a8902a129" providerId="ADAL" clId="{76074139-EA2B-2D47-9A1F-74C9F87EE378}" dt="2018-08-03T00:46:19.440" v="46527" actId="1076"/>
          <ac:spMkLst>
            <pc:docMk/>
            <pc:sldMk cId="2885229143" sldId="336"/>
            <ac:spMk id="8" creationId="{E64776B5-96F8-3843-8633-C1117C7A469A}"/>
          </ac:spMkLst>
        </pc:spChg>
        <pc:spChg chg="mod">
          <ac:chgData name="MUDONGLIANG" userId="1313195f-680b-48f7-a0b2-438a8902a129" providerId="ADAL" clId="{76074139-EA2B-2D47-9A1F-74C9F87EE378}" dt="2018-08-03T00:46:45.527" v="46528" actId="1076"/>
          <ac:spMkLst>
            <pc:docMk/>
            <pc:sldMk cId="2885229143" sldId="336"/>
            <ac:spMk id="9" creationId="{74227F07-5253-FE41-B38A-31CDB91A7C99}"/>
          </ac:spMkLst>
        </pc:spChg>
        <pc:spChg chg="add mod">
          <ac:chgData name="MUDONGLIANG" userId="1313195f-680b-48f7-a0b2-438a8902a129" providerId="ADAL" clId="{76074139-EA2B-2D47-9A1F-74C9F87EE378}" dt="2018-08-03T00:47:14.606" v="46535" actId="14100"/>
          <ac:spMkLst>
            <pc:docMk/>
            <pc:sldMk cId="2885229143" sldId="336"/>
            <ac:spMk id="11" creationId="{36588956-2222-CA4B-A278-455FF4FB76D3}"/>
          </ac:spMkLst>
        </pc:spChg>
        <pc:spChg chg="add mod">
          <ac:chgData name="MUDONGLIANG" userId="1313195f-680b-48f7-a0b2-438a8902a129" providerId="ADAL" clId="{76074139-EA2B-2D47-9A1F-74C9F87EE378}" dt="2018-08-03T00:34:17.515" v="46447" actId="1076"/>
          <ac:spMkLst>
            <pc:docMk/>
            <pc:sldMk cId="2885229143" sldId="336"/>
            <ac:spMk id="12" creationId="{016DA8C9-14AB-4F43-91EF-9B30139DCA66}"/>
          </ac:spMkLst>
        </pc:spChg>
        <pc:spChg chg="add mod">
          <ac:chgData name="MUDONGLIANG" userId="1313195f-680b-48f7-a0b2-438a8902a129" providerId="ADAL" clId="{76074139-EA2B-2D47-9A1F-74C9F87EE378}" dt="2018-08-03T00:35:38.216" v="46464" actId="1076"/>
          <ac:spMkLst>
            <pc:docMk/>
            <pc:sldMk cId="2885229143" sldId="336"/>
            <ac:spMk id="13" creationId="{0B9D6D37-C474-4A4F-AFC9-1E2D62B5628C}"/>
          </ac:spMkLst>
        </pc:spChg>
        <pc:spChg chg="add mod">
          <ac:chgData name="MUDONGLIANG" userId="1313195f-680b-48f7-a0b2-438a8902a129" providerId="ADAL" clId="{76074139-EA2B-2D47-9A1F-74C9F87EE378}" dt="2018-08-03T00:36:27.350" v="46477" actId="1076"/>
          <ac:spMkLst>
            <pc:docMk/>
            <pc:sldMk cId="2885229143" sldId="336"/>
            <ac:spMk id="14" creationId="{39093966-B369-A647-90A4-66664A64D2AD}"/>
          </ac:spMkLst>
        </pc:spChg>
        <pc:graphicFrameChg chg="mod modGraphic">
          <ac:chgData name="MUDONGLIANG" userId="1313195f-680b-48f7-a0b2-438a8902a129" providerId="ADAL" clId="{76074139-EA2B-2D47-9A1F-74C9F87EE378}" dt="2018-08-03T00:31:04.187" v="46430" actId="1038"/>
          <ac:graphicFrameMkLst>
            <pc:docMk/>
            <pc:sldMk cId="2885229143" sldId="336"/>
            <ac:graphicFrameMk id="10" creationId="{B609A86A-C5C5-FE49-8D3F-8CBB15F21374}"/>
          </ac:graphicFrameMkLst>
        </pc:graphicFrameChg>
        <pc:picChg chg="add mod">
          <ac:chgData name="MUDONGLIANG" userId="1313195f-680b-48f7-a0b2-438a8902a129" providerId="ADAL" clId="{76074139-EA2B-2D47-9A1F-74C9F87EE378}" dt="2018-08-03T00:43:06.783" v="46495" actId="1076"/>
          <ac:picMkLst>
            <pc:docMk/>
            <pc:sldMk cId="2885229143" sldId="336"/>
            <ac:picMk id="16" creationId="{FB25227C-0994-2946-B59F-B1A2593CEDDF}"/>
          </ac:picMkLst>
        </pc:picChg>
        <pc:picChg chg="add del mod">
          <ac:chgData name="MUDONGLIANG" userId="1313195f-680b-48f7-a0b2-438a8902a129" providerId="ADAL" clId="{76074139-EA2B-2D47-9A1F-74C9F87EE378}" dt="2018-08-03T00:43:17.943" v="46498" actId="478"/>
          <ac:picMkLst>
            <pc:docMk/>
            <pc:sldMk cId="2885229143" sldId="336"/>
            <ac:picMk id="18" creationId="{E4748B1C-CEC9-F449-899F-CC7DAF9DE1E4}"/>
          </ac:picMkLst>
        </pc:picChg>
        <pc:picChg chg="add mod">
          <ac:chgData name="MUDONGLIANG" userId="1313195f-680b-48f7-a0b2-438a8902a129" providerId="ADAL" clId="{76074139-EA2B-2D47-9A1F-74C9F87EE378}" dt="2018-08-03T00:43:54.350" v="46504" actId="14100"/>
          <ac:picMkLst>
            <pc:docMk/>
            <pc:sldMk cId="2885229143" sldId="336"/>
            <ac:picMk id="20" creationId="{DB5BFA03-51C5-1D4E-885C-2B835D0413B7}"/>
          </ac:picMkLst>
        </pc:picChg>
        <pc:picChg chg="add mod">
          <ac:chgData name="MUDONGLIANG" userId="1313195f-680b-48f7-a0b2-438a8902a129" providerId="ADAL" clId="{76074139-EA2B-2D47-9A1F-74C9F87EE378}" dt="2018-08-03T00:45:07.611" v="46520" actId="1076"/>
          <ac:picMkLst>
            <pc:docMk/>
            <pc:sldMk cId="2885229143" sldId="336"/>
            <ac:picMk id="22" creationId="{18203614-B614-F044-99ED-4D683D21D74A}"/>
          </ac:picMkLst>
        </pc:picChg>
        <pc:picChg chg="add mod">
          <ac:chgData name="MUDONGLIANG" userId="1313195f-680b-48f7-a0b2-438a8902a129" providerId="ADAL" clId="{76074139-EA2B-2D47-9A1F-74C9F87EE378}" dt="2018-08-03T00:45:05.435" v="46519" actId="1076"/>
          <ac:picMkLst>
            <pc:docMk/>
            <pc:sldMk cId="2885229143" sldId="336"/>
            <ac:picMk id="24" creationId="{39312D70-9D91-3547-B8C5-5750BCB86AE9}"/>
          </ac:picMkLst>
        </pc:picChg>
        <pc:picChg chg="add mod">
          <ac:chgData name="MUDONGLIANG" userId="1313195f-680b-48f7-a0b2-438a8902a129" providerId="ADAL" clId="{76074139-EA2B-2D47-9A1F-74C9F87EE378}" dt="2018-08-03T00:47:16.854" v="46536" actId="1076"/>
          <ac:picMkLst>
            <pc:docMk/>
            <pc:sldMk cId="2885229143" sldId="336"/>
            <ac:picMk id="26" creationId="{7E6992A9-ECF6-9348-8EC4-A552E4EC30F9}"/>
          </ac:picMkLst>
        </pc:picChg>
      </pc:sldChg>
      <pc:sldChg chg="addSp delSp modSp add modAnim modNotesTx">
        <pc:chgData name="MUDONGLIANG" userId="1313195f-680b-48f7-a0b2-438a8902a129" providerId="ADAL" clId="{76074139-EA2B-2D47-9A1F-74C9F87EE378}" dt="2018-08-06T16:35:14.159" v="49272" actId="20577"/>
        <pc:sldMkLst>
          <pc:docMk/>
          <pc:sldMk cId="2022828244" sldId="338"/>
        </pc:sldMkLst>
        <pc:spChg chg="mod">
          <ac:chgData name="MUDONGLIANG" userId="1313195f-680b-48f7-a0b2-438a8902a129" providerId="ADAL" clId="{76074139-EA2B-2D47-9A1F-74C9F87EE378}" dt="2018-08-03T21:46:18.414" v="48565" actId="1076"/>
          <ac:spMkLst>
            <pc:docMk/>
            <pc:sldMk cId="2022828244" sldId="338"/>
            <ac:spMk id="2" creationId="{2F1D41C6-90AD-F34F-B7AD-F0805D29A64D}"/>
          </ac:spMkLst>
        </pc:spChg>
        <pc:spChg chg="del mod">
          <ac:chgData name="MUDONGLIANG" userId="1313195f-680b-48f7-a0b2-438a8902a129" providerId="ADAL" clId="{76074139-EA2B-2D47-9A1F-74C9F87EE378}" dt="2018-08-03T21:36:12.733" v="48436" actId="478"/>
          <ac:spMkLst>
            <pc:docMk/>
            <pc:sldMk cId="2022828244" sldId="338"/>
            <ac:spMk id="3" creationId="{A9BBBB0E-630C-F347-BEE4-8F3A8426871B}"/>
          </ac:spMkLst>
        </pc:spChg>
        <pc:spChg chg="add mod">
          <ac:chgData name="MUDONGLIANG" userId="1313195f-680b-48f7-a0b2-438a8902a129" providerId="ADAL" clId="{76074139-EA2B-2D47-9A1F-74C9F87EE378}" dt="2018-07-31T18:30:48.683" v="32467" actId="1076"/>
          <ac:spMkLst>
            <pc:docMk/>
            <pc:sldMk cId="2022828244" sldId="338"/>
            <ac:spMk id="5" creationId="{9F6CC3E5-4DF5-4549-A4BC-D8AB0F6D4F14}"/>
          </ac:spMkLst>
        </pc:spChg>
        <pc:spChg chg="add mod">
          <ac:chgData name="MUDONGLIANG" userId="1313195f-680b-48f7-a0b2-438a8902a129" providerId="ADAL" clId="{76074139-EA2B-2D47-9A1F-74C9F87EE378}" dt="2018-08-03T21:46:52.942" v="48590" actId="1076"/>
          <ac:spMkLst>
            <pc:docMk/>
            <pc:sldMk cId="2022828244" sldId="338"/>
            <ac:spMk id="6" creationId="{A0445B61-1061-6B44-85DC-714CB1843E4F}"/>
          </ac:spMkLst>
        </pc:spChg>
        <pc:spChg chg="add mod">
          <ac:chgData name="MUDONGLIANG" userId="1313195f-680b-48f7-a0b2-438a8902a129" providerId="ADAL" clId="{76074139-EA2B-2D47-9A1F-74C9F87EE378}" dt="2018-08-03T21:46:34.143" v="48585" actId="1076"/>
          <ac:spMkLst>
            <pc:docMk/>
            <pc:sldMk cId="2022828244" sldId="338"/>
            <ac:spMk id="9" creationId="{53795BD1-533D-9543-918F-BB04B27566E8}"/>
          </ac:spMkLst>
        </pc:spChg>
        <pc:spChg chg="add mod">
          <ac:chgData name="MUDONGLIANG" userId="1313195f-680b-48f7-a0b2-438a8902a129" providerId="ADAL" clId="{76074139-EA2B-2D47-9A1F-74C9F87EE378}" dt="2018-08-03T21:46:34.143" v="48585" actId="1076"/>
          <ac:spMkLst>
            <pc:docMk/>
            <pc:sldMk cId="2022828244" sldId="338"/>
            <ac:spMk id="10" creationId="{028E6CA4-F20D-EF49-80F6-991DA98A9E2C}"/>
          </ac:spMkLst>
        </pc:spChg>
        <pc:spChg chg="add del">
          <ac:chgData name="MUDONGLIANG" userId="1313195f-680b-48f7-a0b2-438a8902a129" providerId="ADAL" clId="{76074139-EA2B-2D47-9A1F-74C9F87EE378}" dt="2018-08-03T21:35:22.461" v="48422"/>
          <ac:spMkLst>
            <pc:docMk/>
            <pc:sldMk cId="2022828244" sldId="338"/>
            <ac:spMk id="11" creationId="{51FC0078-61C5-E84B-953C-BEAF3250BB26}"/>
          </ac:spMkLst>
        </pc:spChg>
        <pc:spChg chg="add mod">
          <ac:chgData name="MUDONGLIANG" userId="1313195f-680b-48f7-a0b2-438a8902a129" providerId="ADAL" clId="{76074139-EA2B-2D47-9A1F-74C9F87EE378}" dt="2018-08-03T21:46:34.143" v="48585" actId="1076"/>
          <ac:spMkLst>
            <pc:docMk/>
            <pc:sldMk cId="2022828244" sldId="338"/>
            <ac:spMk id="12" creationId="{5B71E7D5-B4C7-DA44-8734-F8E6ADB710A3}"/>
          </ac:spMkLst>
        </pc:spChg>
        <pc:spChg chg="add mod">
          <ac:chgData name="MUDONGLIANG" userId="1313195f-680b-48f7-a0b2-438a8902a129" providerId="ADAL" clId="{76074139-EA2B-2D47-9A1F-74C9F87EE378}" dt="2018-08-03T21:46:34.143" v="48585" actId="1076"/>
          <ac:spMkLst>
            <pc:docMk/>
            <pc:sldMk cId="2022828244" sldId="338"/>
            <ac:spMk id="13" creationId="{1548C648-C968-604C-A4CD-AF3AFA570B62}"/>
          </ac:spMkLst>
        </pc:spChg>
        <pc:spChg chg="add mod">
          <ac:chgData name="MUDONGLIANG" userId="1313195f-680b-48f7-a0b2-438a8902a129" providerId="ADAL" clId="{76074139-EA2B-2D47-9A1F-74C9F87EE378}" dt="2018-08-03T21:46:34.143" v="48585" actId="1076"/>
          <ac:spMkLst>
            <pc:docMk/>
            <pc:sldMk cId="2022828244" sldId="338"/>
            <ac:spMk id="14" creationId="{CAB103B3-AE91-DA4F-A3A2-D3E089796B72}"/>
          </ac:spMkLst>
        </pc:spChg>
        <pc:spChg chg="add mod">
          <ac:chgData name="MUDONGLIANG" userId="1313195f-680b-48f7-a0b2-438a8902a129" providerId="ADAL" clId="{76074139-EA2B-2D47-9A1F-74C9F87EE378}" dt="2018-08-03T21:46:34.143" v="48585" actId="1076"/>
          <ac:spMkLst>
            <pc:docMk/>
            <pc:sldMk cId="2022828244" sldId="338"/>
            <ac:spMk id="15" creationId="{E79E8DAA-2F27-1B44-98B2-BDCBD2413273}"/>
          </ac:spMkLst>
        </pc:spChg>
        <pc:spChg chg="add mod">
          <ac:chgData name="MUDONGLIANG" userId="1313195f-680b-48f7-a0b2-438a8902a129" providerId="ADAL" clId="{76074139-EA2B-2D47-9A1F-74C9F87EE378}" dt="2018-08-03T21:46:34.143" v="48585" actId="1076"/>
          <ac:spMkLst>
            <pc:docMk/>
            <pc:sldMk cId="2022828244" sldId="338"/>
            <ac:spMk id="16" creationId="{B31728C2-6FA1-D846-825D-90784E0D5E90}"/>
          </ac:spMkLst>
        </pc:spChg>
        <pc:spChg chg="add mod">
          <ac:chgData name="MUDONGLIANG" userId="1313195f-680b-48f7-a0b2-438a8902a129" providerId="ADAL" clId="{76074139-EA2B-2D47-9A1F-74C9F87EE378}" dt="2018-08-03T21:46:59.502" v="48591" actId="1076"/>
          <ac:spMkLst>
            <pc:docMk/>
            <pc:sldMk cId="2022828244" sldId="338"/>
            <ac:spMk id="17" creationId="{1EDC16BC-595B-0048-A3A1-FE56782A515E}"/>
          </ac:spMkLst>
        </pc:spChg>
        <pc:spChg chg="add mod">
          <ac:chgData name="MUDONGLIANG" userId="1313195f-680b-48f7-a0b2-438a8902a129" providerId="ADAL" clId="{76074139-EA2B-2D47-9A1F-74C9F87EE378}" dt="2018-08-03T21:46:48.454" v="48589" actId="1076"/>
          <ac:spMkLst>
            <pc:docMk/>
            <pc:sldMk cId="2022828244" sldId="338"/>
            <ac:spMk id="18" creationId="{A87E234E-2779-E145-83FD-ED820B3E7B17}"/>
          </ac:spMkLst>
        </pc:spChg>
        <pc:picChg chg="add del">
          <ac:chgData name="MUDONGLIANG" userId="1313195f-680b-48f7-a0b2-438a8902a129" providerId="ADAL" clId="{76074139-EA2B-2D47-9A1F-74C9F87EE378}" dt="2018-08-03T21:34:03.545" v="48377" actId="478"/>
          <ac:picMkLst>
            <pc:docMk/>
            <pc:sldMk cId="2022828244" sldId="338"/>
            <ac:picMk id="7" creationId="{2BD3A131-034C-3C4B-8C5F-DD23F2DEC777}"/>
          </ac:picMkLst>
        </pc:picChg>
        <pc:picChg chg="add del">
          <ac:chgData name="MUDONGLIANG" userId="1313195f-680b-48f7-a0b2-438a8902a129" providerId="ADAL" clId="{76074139-EA2B-2D47-9A1F-74C9F87EE378}" dt="2018-08-03T21:34:04.442" v="48378" actId="478"/>
          <ac:picMkLst>
            <pc:docMk/>
            <pc:sldMk cId="2022828244" sldId="338"/>
            <ac:picMk id="8" creationId="{21CAFB22-E7A5-8F45-B04D-1FA4A931FEB8}"/>
          </ac:picMkLst>
        </pc:picChg>
      </pc:sldChg>
      <pc:sldChg chg="add">
        <pc:chgData name="MUDONGLIANG" userId="1313195f-680b-48f7-a0b2-438a8902a129" providerId="ADAL" clId="{76074139-EA2B-2D47-9A1F-74C9F87EE378}" dt="2018-08-01T19:51:24.239" v="41570"/>
        <pc:sldMkLst>
          <pc:docMk/>
          <pc:sldMk cId="1383863756" sldId="339"/>
        </pc:sldMkLst>
      </pc:sldChg>
      <pc:sldChg chg="addSp delSp modSp add mod ord modAnim modNotesTx">
        <pc:chgData name="MUDONGLIANG" userId="1313195f-680b-48f7-a0b2-438a8902a129" providerId="ADAL" clId="{76074139-EA2B-2D47-9A1F-74C9F87EE378}" dt="2018-08-03T22:12:40.961" v="49001"/>
        <pc:sldMkLst>
          <pc:docMk/>
          <pc:sldMk cId="3822430153" sldId="342"/>
        </pc:sldMkLst>
        <pc:spChg chg="mod">
          <ac:chgData name="MUDONGLIANG" userId="1313195f-680b-48f7-a0b2-438a8902a129" providerId="ADAL" clId="{76074139-EA2B-2D47-9A1F-74C9F87EE378}" dt="2018-08-03T22:02:37.125" v="48955" actId="14100"/>
          <ac:spMkLst>
            <pc:docMk/>
            <pc:sldMk cId="3822430153" sldId="342"/>
            <ac:spMk id="2" creationId="{E6E05B72-2AA8-104D-B171-A0CC777C834C}"/>
          </ac:spMkLst>
        </pc:spChg>
        <pc:spChg chg="add del mod">
          <ac:chgData name="MUDONGLIANG" userId="1313195f-680b-48f7-a0b2-438a8902a129" providerId="ADAL" clId="{76074139-EA2B-2D47-9A1F-74C9F87EE378}" dt="2018-08-01T20:37:22.085" v="42093" actId="478"/>
          <ac:spMkLst>
            <pc:docMk/>
            <pc:sldMk cId="3822430153" sldId="342"/>
            <ac:spMk id="3" creationId="{2AE0F91F-CB09-6040-8A90-255EEC53C02E}"/>
          </ac:spMkLst>
        </pc:spChg>
        <pc:spChg chg="del">
          <ac:chgData name="MUDONGLIANG" userId="1313195f-680b-48f7-a0b2-438a8902a129" providerId="ADAL" clId="{76074139-EA2B-2D47-9A1F-74C9F87EE378}" dt="2018-08-01T18:11:06.285" v="38654" actId="478"/>
          <ac:spMkLst>
            <pc:docMk/>
            <pc:sldMk cId="3822430153" sldId="342"/>
            <ac:spMk id="3" creationId="{BE39C02A-9224-C746-B13C-66A7E9ABD9F0}"/>
          </ac:spMkLst>
        </pc:spChg>
        <pc:spChg chg="add">
          <ac:chgData name="MUDONGLIANG" userId="1313195f-680b-48f7-a0b2-438a8902a129" providerId="ADAL" clId="{76074139-EA2B-2D47-9A1F-74C9F87EE378}" dt="2018-08-01T15:30:44.274" v="36672"/>
          <ac:spMkLst>
            <pc:docMk/>
            <pc:sldMk cId="3822430153" sldId="342"/>
            <ac:spMk id="5" creationId="{E68DC2F8-9F5B-2F4C-88B0-2C4A149DB46E}"/>
          </ac:spMkLst>
        </pc:spChg>
        <pc:spChg chg="add del mod">
          <ac:chgData name="MUDONGLIANG" userId="1313195f-680b-48f7-a0b2-438a8902a129" providerId="ADAL" clId="{76074139-EA2B-2D47-9A1F-74C9F87EE378}" dt="2018-08-01T17:56:32.773" v="38379" actId="478"/>
          <ac:spMkLst>
            <pc:docMk/>
            <pc:sldMk cId="3822430153" sldId="342"/>
            <ac:spMk id="6" creationId="{3A4301B9-A971-5143-8659-D23530E6024B}"/>
          </ac:spMkLst>
        </pc:spChg>
        <pc:spChg chg="add del mod">
          <ac:chgData name="MUDONGLIANG" userId="1313195f-680b-48f7-a0b2-438a8902a129" providerId="ADAL" clId="{76074139-EA2B-2D47-9A1F-74C9F87EE378}" dt="2018-08-01T17:56:37.293" v="38382" actId="478"/>
          <ac:spMkLst>
            <pc:docMk/>
            <pc:sldMk cId="3822430153" sldId="342"/>
            <ac:spMk id="7" creationId="{4BA67CE6-AA0D-0C4B-801E-5BAA8551C2CC}"/>
          </ac:spMkLst>
        </pc:spChg>
        <pc:spChg chg="add mod">
          <ac:chgData name="MUDONGLIANG" userId="1313195f-680b-48f7-a0b2-438a8902a129" providerId="ADAL" clId="{76074139-EA2B-2D47-9A1F-74C9F87EE378}" dt="2018-08-02T15:38:37.685" v="44464" actId="1076"/>
          <ac:spMkLst>
            <pc:docMk/>
            <pc:sldMk cId="3822430153" sldId="342"/>
            <ac:spMk id="9" creationId="{2F94B042-6EFD-5346-B901-270E94F9CCEE}"/>
          </ac:spMkLst>
        </pc:spChg>
        <pc:spChg chg="add del mod">
          <ac:chgData name="MUDONGLIANG" userId="1313195f-680b-48f7-a0b2-438a8902a129" providerId="ADAL" clId="{76074139-EA2B-2D47-9A1F-74C9F87EE378}" dt="2018-08-01T19:55:39.745" v="41626"/>
          <ac:spMkLst>
            <pc:docMk/>
            <pc:sldMk cId="3822430153" sldId="342"/>
            <ac:spMk id="10" creationId="{74895E29-4E73-B144-B6FF-7C6A60429671}"/>
          </ac:spMkLst>
        </pc:spChg>
        <pc:graphicFrameChg chg="add mod modGraphic">
          <ac:chgData name="MUDONGLIANG" userId="1313195f-680b-48f7-a0b2-438a8902a129" providerId="ADAL" clId="{76074139-EA2B-2D47-9A1F-74C9F87EE378}" dt="2018-08-03T22:02:12.462" v="48954" actId="20577"/>
          <ac:graphicFrameMkLst>
            <pc:docMk/>
            <pc:sldMk cId="3822430153" sldId="342"/>
            <ac:graphicFrameMk id="8" creationId="{267C3750-E459-9943-AA82-45942299A004}"/>
          </ac:graphicFrameMkLst>
        </pc:graphicFrameChg>
        <pc:graphicFrameChg chg="add mod modGraphic">
          <ac:chgData name="MUDONGLIANG" userId="1313195f-680b-48f7-a0b2-438a8902a129" providerId="ADAL" clId="{76074139-EA2B-2D47-9A1F-74C9F87EE378}" dt="2018-08-03T22:12:05.634" v="48996" actId="167"/>
          <ac:graphicFrameMkLst>
            <pc:docMk/>
            <pc:sldMk cId="3822430153" sldId="342"/>
            <ac:graphicFrameMk id="10" creationId="{56E2E10A-E85B-D644-9F8C-4B859AA2974A}"/>
          </ac:graphicFrameMkLst>
        </pc:graphicFrameChg>
        <pc:graphicFrameChg chg="add mod">
          <ac:chgData name="MUDONGLIANG" userId="1313195f-680b-48f7-a0b2-438a8902a129" providerId="ADAL" clId="{76074139-EA2B-2D47-9A1F-74C9F87EE378}" dt="2018-08-03T22:11:34.076" v="48994" actId="166"/>
          <ac:graphicFrameMkLst>
            <pc:docMk/>
            <pc:sldMk cId="3822430153" sldId="342"/>
            <ac:graphicFrameMk id="11" creationId="{2021945C-FD1F-ED41-A964-8660956463CE}"/>
          </ac:graphicFrameMkLst>
        </pc:graphicFrameChg>
      </pc:sldChg>
      <pc:sldChg chg="addSp delSp modSp add ord modAnim modNotesTx">
        <pc:chgData name="MUDONGLIANG" userId="1313195f-680b-48f7-a0b2-438a8902a129" providerId="ADAL" clId="{76074139-EA2B-2D47-9A1F-74C9F87EE378}" dt="2018-08-06T16:51:04.242" v="49379" actId="1076"/>
        <pc:sldMkLst>
          <pc:docMk/>
          <pc:sldMk cId="33740827" sldId="343"/>
        </pc:sldMkLst>
        <pc:spChg chg="mod">
          <ac:chgData name="MUDONGLIANG" userId="1313195f-680b-48f7-a0b2-438a8902a129" providerId="ADAL" clId="{76074139-EA2B-2D47-9A1F-74C9F87EE378}" dt="2018-08-03T22:15:40.489" v="49017" actId="14100"/>
          <ac:spMkLst>
            <pc:docMk/>
            <pc:sldMk cId="33740827" sldId="343"/>
            <ac:spMk id="2" creationId="{E6E05B72-2AA8-104D-B171-A0CC777C834C}"/>
          </ac:spMkLst>
        </pc:spChg>
        <pc:spChg chg="mod">
          <ac:chgData name="MUDONGLIANG" userId="1313195f-680b-48f7-a0b2-438a8902a129" providerId="ADAL" clId="{76074139-EA2B-2D47-9A1F-74C9F87EE378}" dt="2018-08-06T16:48:33.935" v="49326" actId="1076"/>
          <ac:spMkLst>
            <pc:docMk/>
            <pc:sldMk cId="33740827" sldId="343"/>
            <ac:spMk id="3" creationId="{BE39C02A-9224-C746-B13C-66A7E9ABD9F0}"/>
          </ac:spMkLst>
        </pc:spChg>
        <pc:spChg chg="add del mod">
          <ac:chgData name="MUDONGLIANG" userId="1313195f-680b-48f7-a0b2-438a8902a129" providerId="ADAL" clId="{76074139-EA2B-2D47-9A1F-74C9F87EE378}" dt="2018-08-01T18:04:51.584" v="38584"/>
          <ac:spMkLst>
            <pc:docMk/>
            <pc:sldMk cId="33740827" sldId="343"/>
            <ac:spMk id="6" creationId="{1F1D0C22-8D0D-5A44-8B0B-EF987457EB77}"/>
          </ac:spMkLst>
        </pc:spChg>
        <pc:spChg chg="add mod">
          <ac:chgData name="MUDONGLIANG" userId="1313195f-680b-48f7-a0b2-438a8902a129" providerId="ADAL" clId="{76074139-EA2B-2D47-9A1F-74C9F87EE378}" dt="2018-08-06T16:51:04.242" v="49379" actId="1076"/>
          <ac:spMkLst>
            <pc:docMk/>
            <pc:sldMk cId="33740827" sldId="343"/>
            <ac:spMk id="6" creationId="{5F517AF7-4C65-D84F-9D70-BA1B5268BD3C}"/>
          </ac:spMkLst>
        </pc:spChg>
        <pc:spChg chg="add del mod">
          <ac:chgData name="MUDONGLIANG" userId="1313195f-680b-48f7-a0b2-438a8902a129" providerId="ADAL" clId="{76074139-EA2B-2D47-9A1F-74C9F87EE378}" dt="2018-08-03T22:13:10.247" v="49002" actId="478"/>
          <ac:spMkLst>
            <pc:docMk/>
            <pc:sldMk cId="33740827" sldId="343"/>
            <ac:spMk id="11" creationId="{14B0C31C-00E8-9746-AF54-2C546E25FE47}"/>
          </ac:spMkLst>
        </pc:spChg>
        <pc:spChg chg="add del mod">
          <ac:chgData name="MUDONGLIANG" userId="1313195f-680b-48f7-a0b2-438a8902a129" providerId="ADAL" clId="{76074139-EA2B-2D47-9A1F-74C9F87EE378}" dt="2018-08-03T22:13:10.247" v="49002" actId="478"/>
          <ac:spMkLst>
            <pc:docMk/>
            <pc:sldMk cId="33740827" sldId="343"/>
            <ac:spMk id="12" creationId="{F702756C-DF7A-ED44-94D4-EA588D991FF5}"/>
          </ac:spMkLst>
        </pc:spChg>
        <pc:spChg chg="add del mod">
          <ac:chgData name="MUDONGLIANG" userId="1313195f-680b-48f7-a0b2-438a8902a129" providerId="ADAL" clId="{76074139-EA2B-2D47-9A1F-74C9F87EE378}" dt="2018-08-03T22:13:10.247" v="49002" actId="478"/>
          <ac:spMkLst>
            <pc:docMk/>
            <pc:sldMk cId="33740827" sldId="343"/>
            <ac:spMk id="13" creationId="{FD27721B-7716-0045-AD61-0308256FFED4}"/>
          </ac:spMkLst>
        </pc:spChg>
        <pc:spChg chg="add mod">
          <ac:chgData name="MUDONGLIANG" userId="1313195f-680b-48f7-a0b2-438a8902a129" providerId="ADAL" clId="{76074139-EA2B-2D47-9A1F-74C9F87EE378}" dt="2018-08-06T16:50:42.316" v="49376" actId="1035"/>
          <ac:spMkLst>
            <pc:docMk/>
            <pc:sldMk cId="33740827" sldId="343"/>
            <ac:spMk id="14" creationId="{5A65A8CA-4AFC-974B-9441-D77720B28CC9}"/>
          </ac:spMkLst>
        </pc:spChg>
        <pc:spChg chg="add mod">
          <ac:chgData name="MUDONGLIANG" userId="1313195f-680b-48f7-a0b2-438a8902a129" providerId="ADAL" clId="{76074139-EA2B-2D47-9A1F-74C9F87EE378}" dt="2018-08-06T16:48:48.120" v="49346" actId="1036"/>
          <ac:spMkLst>
            <pc:docMk/>
            <pc:sldMk cId="33740827" sldId="343"/>
            <ac:spMk id="20" creationId="{C252F33B-D77F-E544-89CE-B0CBBFB54972}"/>
          </ac:spMkLst>
        </pc:spChg>
        <pc:spChg chg="add mod">
          <ac:chgData name="MUDONGLIANG" userId="1313195f-680b-48f7-a0b2-438a8902a129" providerId="ADAL" clId="{76074139-EA2B-2D47-9A1F-74C9F87EE378}" dt="2018-08-06T16:48:48.120" v="49346" actId="1036"/>
          <ac:spMkLst>
            <pc:docMk/>
            <pc:sldMk cId="33740827" sldId="343"/>
            <ac:spMk id="21" creationId="{5D4F415F-B4D6-524F-A61D-F68ED071BABD}"/>
          </ac:spMkLst>
        </pc:spChg>
        <pc:grpChg chg="add mod">
          <ac:chgData name="MUDONGLIANG" userId="1313195f-680b-48f7-a0b2-438a8902a129" providerId="ADAL" clId="{76074139-EA2B-2D47-9A1F-74C9F87EE378}" dt="2018-08-06T16:50:42.316" v="49376" actId="1035"/>
          <ac:grpSpMkLst>
            <pc:docMk/>
            <pc:sldMk cId="33740827" sldId="343"/>
            <ac:grpSpMk id="17" creationId="{3C7CC9CC-CC99-4D42-A265-4C32068F26F0}"/>
          </ac:grpSpMkLst>
        </pc:grpChg>
        <pc:picChg chg="add del mod">
          <ac:chgData name="MUDONGLIANG" userId="1313195f-680b-48f7-a0b2-438a8902a129" providerId="ADAL" clId="{76074139-EA2B-2D47-9A1F-74C9F87EE378}" dt="2018-08-03T22:13:13.014" v="49003" actId="478"/>
          <ac:picMkLst>
            <pc:docMk/>
            <pc:sldMk cId="33740827" sldId="343"/>
            <ac:picMk id="6" creationId="{AD313533-4FB6-724A-AE7A-455394DC111F}"/>
          </ac:picMkLst>
        </pc:picChg>
        <pc:picChg chg="add del mod">
          <ac:chgData name="MUDONGLIANG" userId="1313195f-680b-48f7-a0b2-438a8902a129" providerId="ADAL" clId="{76074139-EA2B-2D47-9A1F-74C9F87EE378}" dt="2018-08-01T20:04:47.468" v="41663" actId="478"/>
          <ac:picMkLst>
            <pc:docMk/>
            <pc:sldMk cId="33740827" sldId="343"/>
            <ac:picMk id="8" creationId="{08D6F2C5-34D3-7048-B818-13330AFF61AE}"/>
          </ac:picMkLst>
        </pc:picChg>
        <pc:picChg chg="add del mod">
          <ac:chgData name="MUDONGLIANG" userId="1313195f-680b-48f7-a0b2-438a8902a129" providerId="ADAL" clId="{76074139-EA2B-2D47-9A1F-74C9F87EE378}" dt="2018-08-03T22:13:10.247" v="49002" actId="478"/>
          <ac:picMkLst>
            <pc:docMk/>
            <pc:sldMk cId="33740827" sldId="343"/>
            <ac:picMk id="10" creationId="{2FFC9C39-E6A0-5E4C-9FB7-474876D337CC}"/>
          </ac:picMkLst>
        </pc:picChg>
        <pc:cxnChg chg="add del mod">
          <ac:chgData name="MUDONGLIANG" userId="1313195f-680b-48f7-a0b2-438a8902a129" providerId="ADAL" clId="{76074139-EA2B-2D47-9A1F-74C9F87EE378}" dt="2018-08-03T22:13:10.247" v="49002" actId="478"/>
          <ac:cxnSpMkLst>
            <pc:docMk/>
            <pc:sldMk cId="33740827" sldId="343"/>
            <ac:cxnSpMk id="15" creationId="{97A2FD2C-8AB4-FD41-A5B5-7733C0CFC0C8}"/>
          </ac:cxnSpMkLst>
        </pc:cxnChg>
        <pc:cxnChg chg="add del mod">
          <ac:chgData name="MUDONGLIANG" userId="1313195f-680b-48f7-a0b2-438a8902a129" providerId="ADAL" clId="{76074139-EA2B-2D47-9A1F-74C9F87EE378}" dt="2018-08-03T22:13:10.247" v="49002" actId="478"/>
          <ac:cxnSpMkLst>
            <pc:docMk/>
            <pc:sldMk cId="33740827" sldId="343"/>
            <ac:cxnSpMk id="16" creationId="{0DE50513-AFFE-A04E-8FF5-D5B7D6A3AA15}"/>
          </ac:cxnSpMkLst>
        </pc:cxnChg>
        <pc:cxnChg chg="add mod">
          <ac:chgData name="MUDONGLIANG" userId="1313195f-680b-48f7-a0b2-438a8902a129" providerId="ADAL" clId="{76074139-EA2B-2D47-9A1F-74C9F87EE378}" dt="2018-08-06T16:48:48.120" v="49346" actId="1036"/>
          <ac:cxnSpMkLst>
            <pc:docMk/>
            <pc:sldMk cId="33740827" sldId="343"/>
            <ac:cxnSpMk id="22" creationId="{7B3D741D-3C64-1D46-B051-E1C29CAE74D9}"/>
          </ac:cxnSpMkLst>
        </pc:cxnChg>
        <pc:cxnChg chg="add mod">
          <ac:chgData name="MUDONGLIANG" userId="1313195f-680b-48f7-a0b2-438a8902a129" providerId="ADAL" clId="{76074139-EA2B-2D47-9A1F-74C9F87EE378}" dt="2018-08-06T16:50:42.316" v="49376" actId="1035"/>
          <ac:cxnSpMkLst>
            <pc:docMk/>
            <pc:sldMk cId="33740827" sldId="343"/>
            <ac:cxnSpMk id="23" creationId="{7E2A851F-3550-B143-978D-57E4D21A3514}"/>
          </ac:cxnSpMkLst>
        </pc:cxnChg>
      </pc:sldChg>
      <pc:sldChg chg="addSp delSp modSp add delAnim modAnim modNotesTx">
        <pc:chgData name="MUDONGLIANG" userId="1313195f-680b-48f7-a0b2-438a8902a129" providerId="ADAL" clId="{76074139-EA2B-2D47-9A1F-74C9F87EE378}" dt="2018-08-03T00:51:52.174" v="46577"/>
        <pc:sldMkLst>
          <pc:docMk/>
          <pc:sldMk cId="3001760189" sldId="346"/>
        </pc:sldMkLst>
        <pc:spChg chg="mod">
          <ac:chgData name="MUDONGLIANG" userId="1313195f-680b-48f7-a0b2-438a8902a129" providerId="ADAL" clId="{76074139-EA2B-2D47-9A1F-74C9F87EE378}" dt="2018-08-03T00:13:58.552" v="46244"/>
          <ac:spMkLst>
            <pc:docMk/>
            <pc:sldMk cId="3001760189" sldId="346"/>
            <ac:spMk id="18" creationId="{50E70F15-29E7-B143-BEFC-02153C573569}"/>
          </ac:spMkLst>
        </pc:spChg>
        <pc:spChg chg="mod">
          <ac:chgData name="MUDONGLIANG" userId="1313195f-680b-48f7-a0b2-438a8902a129" providerId="ADAL" clId="{76074139-EA2B-2D47-9A1F-74C9F87EE378}" dt="2018-08-03T00:50:03.225" v="46548" actId="167"/>
          <ac:spMkLst>
            <pc:docMk/>
            <pc:sldMk cId="3001760189" sldId="346"/>
            <ac:spMk id="24" creationId="{AC130FBA-FDF1-FB4B-9E72-080505EB5EB6}"/>
          </ac:spMkLst>
        </pc:spChg>
        <pc:grpChg chg="add del">
          <ac:chgData name="MUDONGLIANG" userId="1313195f-680b-48f7-a0b2-438a8902a129" providerId="ADAL" clId="{76074139-EA2B-2D47-9A1F-74C9F87EE378}" dt="2018-08-03T00:49:41.823" v="46547" actId="478"/>
          <ac:grpSpMkLst>
            <pc:docMk/>
            <pc:sldMk cId="3001760189" sldId="346"/>
            <ac:grpSpMk id="64" creationId="{C918C70C-E2B6-1E4A-9317-7D0832B1FA5C}"/>
          </ac:grpSpMkLst>
        </pc:grpChg>
        <pc:grpChg chg="del">
          <ac:chgData name="MUDONGLIANG" userId="1313195f-680b-48f7-a0b2-438a8902a129" providerId="ADAL" clId="{76074139-EA2B-2D47-9A1F-74C9F87EE378}" dt="2018-08-03T00:13:50.461" v="46242" actId="478"/>
          <ac:grpSpMkLst>
            <pc:docMk/>
            <pc:sldMk cId="3001760189" sldId="346"/>
            <ac:grpSpMk id="82" creationId="{D0D30D55-4856-3345-950C-7C36802E4E2A}"/>
          </ac:grpSpMkLst>
        </pc:grpChg>
        <pc:grpChg chg="add del">
          <ac:chgData name="MUDONGLIANG" userId="1313195f-680b-48f7-a0b2-438a8902a129" providerId="ADAL" clId="{76074139-EA2B-2D47-9A1F-74C9F87EE378}" dt="2018-08-03T00:49:41.823" v="46547" actId="478"/>
          <ac:grpSpMkLst>
            <pc:docMk/>
            <pc:sldMk cId="3001760189" sldId="346"/>
            <ac:grpSpMk id="111" creationId="{B4C19B91-F2DA-7C42-92BF-CFB345ED2B32}"/>
          </ac:grpSpMkLst>
        </pc:grpChg>
        <pc:grpChg chg="add">
          <ac:chgData name="MUDONGLIANG" userId="1313195f-680b-48f7-a0b2-438a8902a129" providerId="ADAL" clId="{76074139-EA2B-2D47-9A1F-74C9F87EE378}" dt="2018-08-03T00:51:52.174" v="46577"/>
          <ac:grpSpMkLst>
            <pc:docMk/>
            <pc:sldMk cId="3001760189" sldId="346"/>
            <ac:grpSpMk id="115" creationId="{1A432365-E56D-E341-A845-40DD167B5ADE}"/>
          </ac:grpSpMkLst>
        </pc:grpChg>
        <pc:grpChg chg="del">
          <ac:chgData name="MUDONGLIANG" userId="1313195f-680b-48f7-a0b2-438a8902a129" providerId="ADAL" clId="{76074139-EA2B-2D47-9A1F-74C9F87EE378}" dt="2018-08-03T00:13:50.461" v="46242" actId="478"/>
          <ac:grpSpMkLst>
            <pc:docMk/>
            <pc:sldMk cId="3001760189" sldId="346"/>
            <ac:grpSpMk id="132" creationId="{B11FE588-6C8D-024A-B647-FB98B97FDB09}"/>
          </ac:grpSpMkLst>
        </pc:grpChg>
        <pc:grpChg chg="add">
          <ac:chgData name="MUDONGLIANG" userId="1313195f-680b-48f7-a0b2-438a8902a129" providerId="ADAL" clId="{76074139-EA2B-2D47-9A1F-74C9F87EE378}" dt="2018-08-03T00:51:52.174" v="46577"/>
          <ac:grpSpMkLst>
            <pc:docMk/>
            <pc:sldMk cId="3001760189" sldId="346"/>
            <ac:grpSpMk id="158" creationId="{8D80E43C-D822-CC4B-AD49-87B382ABCBDE}"/>
          </ac:grpSpMkLst>
        </pc:grpChg>
      </pc:sldChg>
      <pc:sldChg chg="addSp delSp modSp add modAnim">
        <pc:chgData name="MUDONGLIANG" userId="1313195f-680b-48f7-a0b2-438a8902a129" providerId="ADAL" clId="{76074139-EA2B-2D47-9A1F-74C9F87EE378}" dt="2018-08-03T00:23:51.348" v="46334"/>
        <pc:sldMkLst>
          <pc:docMk/>
          <pc:sldMk cId="1092986927" sldId="347"/>
        </pc:sldMkLst>
        <pc:spChg chg="mod">
          <ac:chgData name="MUDONGLIANG" userId="1313195f-680b-48f7-a0b2-438a8902a129" providerId="ADAL" clId="{76074139-EA2B-2D47-9A1F-74C9F87EE378}" dt="2018-08-03T00:23:31.049" v="46330" actId="20577"/>
          <ac:spMkLst>
            <pc:docMk/>
            <pc:sldMk cId="1092986927" sldId="347"/>
            <ac:spMk id="2" creationId="{F2C5FFCB-AFF7-E24D-8D10-0D2500DAFAAE}"/>
          </ac:spMkLst>
        </pc:spChg>
        <pc:spChg chg="del">
          <ac:chgData name="MUDONGLIANG" userId="1313195f-680b-48f7-a0b2-438a8902a129" providerId="ADAL" clId="{76074139-EA2B-2D47-9A1F-74C9F87EE378}" dt="2018-08-03T00:23:24.931" v="46320" actId="478"/>
          <ac:spMkLst>
            <pc:docMk/>
            <pc:sldMk cId="1092986927" sldId="347"/>
            <ac:spMk id="3" creationId="{448F5E87-2D38-8346-9DD2-47D6E93DB192}"/>
          </ac:spMkLst>
        </pc:spChg>
        <pc:spChg chg="add">
          <ac:chgData name="MUDONGLIANG" userId="1313195f-680b-48f7-a0b2-438a8902a129" providerId="ADAL" clId="{76074139-EA2B-2D47-9A1F-74C9F87EE378}" dt="2018-08-03T00:23:45.023" v="46333"/>
          <ac:spMkLst>
            <pc:docMk/>
            <pc:sldMk cId="1092986927" sldId="347"/>
            <ac:spMk id="6" creationId="{A96B520E-E487-694A-94BA-D9F6816B2906}"/>
          </ac:spMkLst>
        </pc:spChg>
        <pc:graphicFrameChg chg="add mod">
          <ac:chgData name="MUDONGLIANG" userId="1313195f-680b-48f7-a0b2-438a8902a129" providerId="ADAL" clId="{76074139-EA2B-2D47-9A1F-74C9F87EE378}" dt="2018-08-03T00:23:22.315" v="46319" actId="1076"/>
          <ac:graphicFrameMkLst>
            <pc:docMk/>
            <pc:sldMk cId="1092986927" sldId="347"/>
            <ac:graphicFrameMk id="5" creationId="{32F4C76E-A4C9-5447-BDAA-95B5651A8C42}"/>
          </ac:graphicFrameMkLst>
        </pc:graphicFrameChg>
      </pc:sldChg>
      <pc:sldChg chg="addSp modSp add">
        <pc:chgData name="MUDONGLIANG" userId="1313195f-680b-48f7-a0b2-438a8902a129" providerId="ADAL" clId="{76074139-EA2B-2D47-9A1F-74C9F87EE378}" dt="2018-08-03T01:13:20.609" v="46840" actId="15"/>
        <pc:sldMkLst>
          <pc:docMk/>
          <pc:sldMk cId="1425949950" sldId="348"/>
        </pc:sldMkLst>
        <pc:spChg chg="mod">
          <ac:chgData name="MUDONGLIANG" userId="1313195f-680b-48f7-a0b2-438a8902a129" providerId="ADAL" clId="{76074139-EA2B-2D47-9A1F-74C9F87EE378}" dt="2018-08-03T00:56:16.100" v="46608"/>
          <ac:spMkLst>
            <pc:docMk/>
            <pc:sldMk cId="1425949950" sldId="348"/>
            <ac:spMk id="2" creationId="{958EB1A0-3094-1E45-B8EE-C1E1043D5342}"/>
          </ac:spMkLst>
        </pc:spChg>
        <pc:spChg chg="mod">
          <ac:chgData name="MUDONGLIANG" userId="1313195f-680b-48f7-a0b2-438a8902a129" providerId="ADAL" clId="{76074139-EA2B-2D47-9A1F-74C9F87EE378}" dt="2018-08-03T01:13:20.609" v="46840" actId="15"/>
          <ac:spMkLst>
            <pc:docMk/>
            <pc:sldMk cId="1425949950" sldId="348"/>
            <ac:spMk id="3" creationId="{E04A8BAA-EBD0-7F4D-92D9-C75AD2254A25}"/>
          </ac:spMkLst>
        </pc:spChg>
        <pc:spChg chg="add">
          <ac:chgData name="MUDONGLIANG" userId="1313195f-680b-48f7-a0b2-438a8902a129" providerId="ADAL" clId="{76074139-EA2B-2D47-9A1F-74C9F87EE378}" dt="2018-08-03T00:56:22.026" v="46609"/>
          <ac:spMkLst>
            <pc:docMk/>
            <pc:sldMk cId="1425949950" sldId="348"/>
            <ac:spMk id="5" creationId="{8EA0EC2B-22C5-B843-81C9-820B0304A28A}"/>
          </ac:spMkLst>
        </pc:spChg>
      </pc:sldChg>
      <pc:sldChg chg="modSp add modNotesTx">
        <pc:chgData name="MUDONGLIANG" userId="1313195f-680b-48f7-a0b2-438a8902a129" providerId="ADAL" clId="{76074139-EA2B-2D47-9A1F-74C9F87EE378}" dt="2018-08-03T21:52:58.802" v="48731" actId="20577"/>
        <pc:sldMkLst>
          <pc:docMk/>
          <pc:sldMk cId="3565398407" sldId="349"/>
        </pc:sldMkLst>
        <pc:spChg chg="mod">
          <ac:chgData name="MUDONGLIANG" userId="1313195f-680b-48f7-a0b2-438a8902a129" providerId="ADAL" clId="{76074139-EA2B-2D47-9A1F-74C9F87EE378}" dt="2018-08-03T21:32:05.918" v="48372" actId="20577"/>
          <ac:spMkLst>
            <pc:docMk/>
            <pc:sldMk cId="3565398407" sldId="349"/>
            <ac:spMk id="2" creationId="{5F218A5E-05F0-5D4E-A5FB-436DD5C8754B}"/>
          </ac:spMkLst>
        </pc:spChg>
        <pc:spChg chg="mod">
          <ac:chgData name="MUDONGLIANG" userId="1313195f-680b-48f7-a0b2-438a8902a129" providerId="ADAL" clId="{76074139-EA2B-2D47-9A1F-74C9F87EE378}" dt="2018-08-03T21:51:28.246" v="48726" actId="20577"/>
          <ac:spMkLst>
            <pc:docMk/>
            <pc:sldMk cId="3565398407" sldId="349"/>
            <ac:spMk id="3" creationId="{EB75176B-DF73-7345-986A-7474689A45D0}"/>
          </ac:spMkLst>
        </pc:spChg>
      </pc:sldChg>
    </pc:docChg>
  </pc:docChgLst>
  <pc:docChgLst>
    <pc:chgData name="MUDONGLIANG" userId="S::dzm77@ist.psu.edu::1313195f-680b-48f7-a0b2-438a8902a129" providerId="AD" clId="Web-{2AB51939-7991-DC38-0117-4360BF35989A}"/>
    <pc:docChg chg="modSld">
      <pc:chgData name="MUDONGLIANG" userId="S::dzm77@ist.psu.edu::1313195f-680b-48f7-a0b2-438a8902a129" providerId="AD" clId="Web-{2AB51939-7991-DC38-0117-4360BF35989A}" dt="2018-08-01T23:59:30.498" v="4"/>
      <pc:docMkLst>
        <pc:docMk/>
      </pc:docMkLst>
      <pc:sldChg chg="modNotes">
        <pc:chgData name="MUDONGLIANG" userId="S::dzm77@ist.psu.edu::1313195f-680b-48f7-a0b2-438a8902a129" providerId="AD" clId="Web-{2AB51939-7991-DC38-0117-4360BF35989A}" dt="2018-08-01T23:59:30.498" v="4"/>
        <pc:sldMkLst>
          <pc:docMk/>
          <pc:sldMk cId="2022828244" sldId="338"/>
        </pc:sldMkLst>
      </pc:sldChg>
    </pc:docChg>
  </pc:docChgLst>
  <pc:docChgLst>
    <pc:chgData name="MUDONGLIANG" userId="S::dzm77@ist.psu.edu::1313195f-680b-48f7-a0b2-438a8902a129" providerId="AD" clId="Web-{99EB306A-2C70-A5EE-BD9D-73F36B886CD4}"/>
    <pc:docChg chg="modSld">
      <pc:chgData name="MUDONGLIANG" userId="S::dzm77@ist.psu.edu::1313195f-680b-48f7-a0b2-438a8902a129" providerId="AD" clId="Web-{99EB306A-2C70-A5EE-BD9D-73F36B886CD4}" dt="2018-07-29T16:21:06.095" v="98" actId="1076"/>
      <pc:docMkLst>
        <pc:docMk/>
      </pc:docMkLst>
      <pc:sldChg chg="modNotes">
        <pc:chgData name="MUDONGLIANG" userId="S::dzm77@ist.psu.edu::1313195f-680b-48f7-a0b2-438a8902a129" providerId="AD" clId="Web-{99EB306A-2C70-A5EE-BD9D-73F36B886CD4}" dt="2018-07-29T16:03:34.293" v="44"/>
        <pc:sldMkLst>
          <pc:docMk/>
          <pc:sldMk cId="3466588092" sldId="312"/>
        </pc:sldMkLst>
      </pc:sldChg>
    </pc:docChg>
  </pc:docChgLst>
  <pc:docChgLst>
    <pc:chgData name="MUDONGLIANG" userId="S::dzm77@ist.psu.edu::1313195f-680b-48f7-a0b2-438a8902a129" providerId="AD" clId="Web-{24E5B39B-F970-2598-D303-CF7876A2BE91}"/>
    <pc:docChg chg="modSld">
      <pc:chgData name="MUDONGLIANG" userId="S::dzm77@ist.psu.edu::1313195f-680b-48f7-a0b2-438a8902a129" providerId="AD" clId="Web-{24E5B39B-F970-2598-D303-CF7876A2BE91}" dt="2018-07-29T21:39:41.070" v="16"/>
      <pc:docMkLst>
        <pc:docMk/>
      </pc:docMkLst>
    </pc:docChg>
  </pc:docChgLst>
  <pc:docChgLst>
    <pc:chgData name="MUDONGLIANG" userId="S::dzm77@ist.psu.edu::1313195f-680b-48f7-a0b2-438a8902a129" providerId="AD" clId="Web-{3D2B1A5E-94A7-C8A4-1F25-411679C0A562}"/>
    <pc:docChg chg="modSld">
      <pc:chgData name="MUDONGLIANG" userId="S::dzm77@ist.psu.edu::1313195f-680b-48f7-a0b2-438a8902a129" providerId="AD" clId="Web-{3D2B1A5E-94A7-C8A4-1F25-411679C0A562}" dt="2018-07-24T15:09:24.240" v="58" actId="1076"/>
      <pc:docMkLst>
        <pc:docMk/>
      </pc:docMkLst>
      <pc:sldChg chg="modSp addAnim modAnim">
        <pc:chgData name="MUDONGLIANG" userId="S::dzm77@ist.psu.edu::1313195f-680b-48f7-a0b2-438a8902a129" providerId="AD" clId="Web-{3D2B1A5E-94A7-C8A4-1F25-411679C0A562}" dt="2018-07-24T15:08:47.693" v="57" actId="14100"/>
        <pc:sldMkLst>
          <pc:docMk/>
          <pc:sldMk cId="2361836777" sldId="282"/>
        </pc:sldMkLst>
        <pc:spChg chg="mod">
          <ac:chgData name="MUDONGLIANG" userId="S::dzm77@ist.psu.edu::1313195f-680b-48f7-a0b2-438a8902a129" providerId="AD" clId="Web-{3D2B1A5E-94A7-C8A4-1F25-411679C0A562}" dt="2018-07-24T15:08:47.693" v="57" actId="14100"/>
          <ac:spMkLst>
            <pc:docMk/>
            <pc:sldMk cId="2361836777" sldId="282"/>
            <ac:spMk id="3" creationId="{5426A3F6-D226-5E42-BA80-7CB083BDE56E}"/>
          </ac:spMkLst>
        </pc:spChg>
      </pc:sldChg>
      <pc:sldChg chg="modSp">
        <pc:chgData name="MUDONGLIANG" userId="S::dzm77@ist.psu.edu::1313195f-680b-48f7-a0b2-438a8902a129" providerId="AD" clId="Web-{3D2B1A5E-94A7-C8A4-1F25-411679C0A562}" dt="2018-07-24T14:59:53.523" v="10" actId="1076"/>
        <pc:sldMkLst>
          <pc:docMk/>
          <pc:sldMk cId="368503937" sldId="285"/>
        </pc:sldMkLst>
        <pc:spChg chg="mod">
          <ac:chgData name="MUDONGLIANG" userId="S::dzm77@ist.psu.edu::1313195f-680b-48f7-a0b2-438a8902a129" providerId="AD" clId="Web-{3D2B1A5E-94A7-C8A4-1F25-411679C0A562}" dt="2018-07-24T14:59:45.116" v="9" actId="1076"/>
          <ac:spMkLst>
            <pc:docMk/>
            <pc:sldMk cId="368503937" sldId="285"/>
            <ac:spMk id="15" creationId="{ED0A58EB-E35F-3A4C-8035-70F3E160E17A}"/>
          </ac:spMkLst>
        </pc:spChg>
        <pc:graphicFrameChg chg="mod modGraphic">
          <ac:chgData name="MUDONGLIANG" userId="S::dzm77@ist.psu.edu::1313195f-680b-48f7-a0b2-438a8902a129" providerId="AD" clId="Web-{3D2B1A5E-94A7-C8A4-1F25-411679C0A562}" dt="2018-07-24T14:59:53.523" v="10" actId="1076"/>
          <ac:graphicFrameMkLst>
            <pc:docMk/>
            <pc:sldMk cId="368503937" sldId="285"/>
            <ac:graphicFrameMk id="14" creationId="{81B4620D-AE77-424C-B13A-BE6E2ABB182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9AFE5-C7FD-454A-A46B-9067017CA59B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84AFA-F9D9-CB44-846E-DF497F825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81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Thanks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introduction.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afternoon,</a:t>
            </a:r>
            <a:r>
              <a:rPr lang="zh-CN" altLang="en-US" dirty="0"/>
              <a:t> </a:t>
            </a:r>
            <a:r>
              <a:rPr lang="en-US" altLang="zh-CN" dirty="0"/>
              <a:t>everyone.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Chengyu</a:t>
            </a:r>
            <a:r>
              <a:rPr lang="zh-CN" altLang="en-US" dirty="0"/>
              <a:t> </a:t>
            </a:r>
            <a:r>
              <a:rPr lang="en-US" altLang="zh-CN" dirty="0"/>
              <a:t>Song.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honor</a:t>
            </a:r>
            <a:r>
              <a:rPr lang="zh-CN" altLang="en-US" dirty="0"/>
              <a:t> </a:t>
            </a:r>
            <a:r>
              <a:rPr lang="en-US" dirty="0"/>
              <a:t>to present our paper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sz="1200" dirty="0">
                <a:latin typeface="Avenir Next Condensed" panose="020B0506020202020204" pitchFamily="34" charset="0"/>
                <a:ea typeface="SimSun"/>
              </a:rPr>
              <a:t>RENN: Efficient Reverse Execution with Neural-network-assisted Alias Analysis.</a:t>
            </a:r>
            <a:r>
              <a:rPr lang="zh-CN" altLang="en-US" sz="1200" dirty="0">
                <a:latin typeface="Avenir Next Condensed" panose="020B0506020202020204" pitchFamily="34" charset="0"/>
                <a:ea typeface="SimSun"/>
              </a:rPr>
              <a:t> </a:t>
            </a:r>
            <a:r>
              <a:rPr lang="en-US" dirty="0"/>
              <a:t>This is a joint work with collaborators from </a:t>
            </a:r>
            <a:r>
              <a:rPr lang="en-US" altLang="zh-CN" dirty="0"/>
              <a:t>three</a:t>
            </a:r>
            <a:r>
              <a:rPr lang="en-US" dirty="0"/>
              <a:t> universities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Nanjing</a:t>
            </a:r>
            <a:r>
              <a:rPr lang="zh-CN" altLang="en-US" dirty="0"/>
              <a:t> </a:t>
            </a:r>
            <a:r>
              <a:rPr lang="en-US" altLang="zh-CN" dirty="0"/>
              <a:t>University,</a:t>
            </a:r>
            <a:r>
              <a:rPr lang="zh-CN" altLang="en-US" dirty="0"/>
              <a:t> </a:t>
            </a:r>
            <a:r>
              <a:rPr lang="en-US" altLang="zh-CN" dirty="0"/>
              <a:t>Penn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University,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California,</a:t>
            </a:r>
            <a:r>
              <a:rPr lang="zh-CN" altLang="en-US" dirty="0"/>
              <a:t> </a:t>
            </a:r>
            <a:r>
              <a:rPr lang="en-US" altLang="zh-CN" dirty="0"/>
              <a:t>Riverside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88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conditionally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capture not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the dependency between and within instructions but also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dependencies between adjacent labels.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Avenir Next Condensed" panose="020B0506020202020204" pitchFamily="34" charset="0"/>
              </a:rPr>
              <a:t>conditional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sz="1200" dirty="0">
                <a:latin typeface="Avenir Next Condensed" panose="020B0506020202020204" pitchFamily="34" charset="0"/>
              </a:rPr>
              <a:t>bi-directional </a:t>
            </a:r>
            <a:r>
              <a:rPr lang="en-US" altLang="zh-CN" sz="1200" dirty="0">
                <a:latin typeface="Avenir Next Condensed" panose="020B0506020202020204" pitchFamily="34" charset="0"/>
              </a:rPr>
              <a:t>GRU</a:t>
            </a:r>
            <a:r>
              <a:rPr lang="en-US" sz="1200" dirty="0">
                <a:latin typeface="Avenir Next Condensed" panose="020B0506020202020204" pitchFamily="34" charset="0"/>
              </a:rPr>
              <a:t> to predict the region that an instruction accesses</a:t>
            </a:r>
            <a:r>
              <a:rPr lang="en-US" altLang="zh-CN" sz="1200" dirty="0">
                <a:latin typeface="Avenir Next Condensed" panose="020B0506020202020204" pitchFamily="34" charset="0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byte sequence in a binary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relatively long and with GRU we could capture long-term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dependency with relatively low computational cost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recurrent structure removes the conditional independent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assumption, making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 capable of capturing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 relationships in addition to the sequence dependency.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specially,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highlighted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bi-directional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corresponding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dependency.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9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Avenir Next Condensed" panose="020B0506020202020204" pitchFamily="34" charset="0"/>
              </a:rPr>
              <a:t>In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the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evaluation,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we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try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to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answer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the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following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questions: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1.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Could our trained neural network correctly identify the memory regions which instructions access?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2.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Could the identified memory regions improve the performance of reverse execution with respect to memory alias problem? </a:t>
            </a:r>
            <a:r>
              <a:rPr lang="en-US" altLang="zh-CN" dirty="0">
                <a:latin typeface="Avenir Next Condensed" panose="020B0506020202020204" pitchFamily="34" charset="0"/>
              </a:rPr>
              <a:t>3.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Could the identified memory regions enhance the root cause diagnosis of reverse execution?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719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train our deep learning model, we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various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 traces and the corresponding memory region(es)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instruction accesses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78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96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traces.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vulnerable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coreutils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binutils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nginx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online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vulnerability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obtain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1.5M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tracing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found that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 14% functions overlap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training and testing data set.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Following,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models(</a:t>
            </a:r>
            <a:r>
              <a:rPr lang="en-US" dirty="0">
                <a:latin typeface="Avenir Next Condensed" panose="020B0506020202020204" pitchFamily="34" charset="0"/>
              </a:rPr>
              <a:t>Bi-directional RNN</a:t>
            </a:r>
            <a:r>
              <a:rPr lang="en-US" altLang="zh-CN" dirty="0">
                <a:latin typeface="Avenir Next Condensed" panose="020B0506020202020204" pitchFamily="34" charset="0"/>
              </a:rPr>
              <a:t>,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Bi-directional LSTM</a:t>
            </a:r>
            <a:r>
              <a:rPr lang="en-US" altLang="zh-CN" dirty="0">
                <a:latin typeface="Avenir Next Condensed" panose="020B0506020202020204" pitchFamily="34" charset="0"/>
              </a:rPr>
              <a:t>,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Bi-directional GRU</a:t>
            </a:r>
            <a:r>
              <a:rPr lang="en-US" altLang="zh-CN" dirty="0">
                <a:latin typeface="Avenir Next Condensed" panose="020B0506020202020204" pitchFamily="34" charset="0"/>
              </a:rPr>
              <a:t>)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to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compare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with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our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proposed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model.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85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showing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design,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aspects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Performance,</a:t>
            </a:r>
            <a:r>
              <a:rPr lang="zh-CN" altLang="en-US" dirty="0"/>
              <a:t> </a:t>
            </a:r>
            <a:r>
              <a:rPr lang="en-US" dirty="0">
                <a:latin typeface="Avenir Next Condensed" panose="020B0506020202020204" pitchFamily="34" charset="0"/>
              </a:rPr>
              <a:t>Efficiency Improvement on Reverse Execution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and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Effectiveness on Root Cause Diagnosis</a:t>
            </a:r>
            <a:r>
              <a:rPr lang="en-US" altLang="zh-CN" dirty="0">
                <a:latin typeface="Avenir Next Condensed" panose="020B0506020202020204" pitchFamily="34" charset="0"/>
              </a:rPr>
              <a:t>.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76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Performance,</a:t>
            </a:r>
            <a:r>
              <a:rPr lang="zh-CN" altLang="en-US" dirty="0"/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right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shows the precision and recall of various recurrent neural networks, regarding their capability of assigning correct memory regions to executed instructions. </a:t>
            </a:r>
            <a:r>
              <a:rPr lang="en-US" sz="1200" dirty="0">
                <a:latin typeface="Avenir Next Condensed" panose="020B0506020202020204" pitchFamily="34" charset="0"/>
              </a:rPr>
              <a:t>In </a:t>
            </a:r>
            <a:r>
              <a:rPr lang="en-US" altLang="zh-CN" sz="1200" dirty="0">
                <a:latin typeface="Avenir Next Condensed" panose="020B0506020202020204" pitchFamily="34" charset="0"/>
              </a:rPr>
              <a:t>our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scenario</a:t>
            </a:r>
            <a:r>
              <a:rPr lang="en-US" sz="1200" dirty="0">
                <a:latin typeface="Avenir Next Condensed" panose="020B0506020202020204" pitchFamily="34" charset="0"/>
              </a:rPr>
              <a:t>, the logged execution traces are relatively long. Using a neural network with </a:t>
            </a:r>
            <a:r>
              <a:rPr lang="en-US" altLang="zh-CN" sz="1200" dirty="0">
                <a:latin typeface="Avenir Next Condensed" panose="020B0506020202020204" pitchFamily="34" charset="0"/>
              </a:rPr>
              <a:t>small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sz="1200" dirty="0">
                <a:latin typeface="Avenir Next Condensed" panose="020B0506020202020204" pitchFamily="34" charset="0"/>
              </a:rPr>
              <a:t>improvement in precision or recall, we could reduce the number of false positives or negatives by the thousands.</a:t>
            </a:r>
            <a:endParaRPr lang="en-US" dirty="0"/>
          </a:p>
          <a:p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56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latin typeface="Avenir Next Condensed" panose="020B0506020202020204" pitchFamily="34" charset="0"/>
              </a:rPr>
              <a:t>In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terms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of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Efficiency Improvement on Reverse Execution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and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Effectiveness on Root Cause Diagnosis</a:t>
            </a:r>
            <a:r>
              <a:rPr lang="en-US" altLang="zh-CN" dirty="0">
                <a:latin typeface="Avenir Next Condensed" panose="020B0506020202020204" pitchFamily="34" charset="0"/>
              </a:rPr>
              <a:t>,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at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first,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percentage of identified non-alias pair is increased by 21% on average.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venir Next Condensed" panose="020B0506020202020204" pitchFamily="34" charset="0"/>
                <a:ea typeface="+mn-ea"/>
                <a:cs typeface="+mn-cs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Second,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statistics, we can see that, compared with POMP, the execution time of RENN is decreased by more than 36% on average. And some cases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e.g.,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prozilla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libtiff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could even save about 60% of execution time.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six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POMP,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demonstrating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RENN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sz="1200" dirty="0">
                <a:latin typeface="Avenir Next Condensed" panose="020B0506020202020204" pitchFamily="34" charset="0"/>
              </a:rPr>
              <a:t>is more effective in finding the root cause of software crashes</a:t>
            </a:r>
            <a:r>
              <a:rPr lang="en-US" altLang="zh-CN" sz="1200" dirty="0">
                <a:latin typeface="Avenir Next Condensed" panose="020B0506020202020204" pitchFamily="34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13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conclusion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follows:</a:t>
            </a:r>
            <a:r>
              <a:rPr lang="zh-CN" altLang="en-US" dirty="0"/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Reverse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Execution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is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highly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impaired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due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to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incomplete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execution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trace;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RENN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could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facilitate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reverse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execution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with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alias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analysis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at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binary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level;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RENN</a:t>
            </a:r>
            <a:r>
              <a:rPr lang="zh-CN" alt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can significantly improve reverse execution with respect to its capability in resolving memory aliases and reducing execution time</a:t>
            </a:r>
            <a:r>
              <a:rPr lang="en-US" altLang="zh-CN" sz="1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.</a:t>
            </a:r>
            <a:endParaRPr lang="en-US" sz="1200" dirty="0">
              <a:solidFill>
                <a:schemeClr val="tx1"/>
              </a:solidFill>
              <a:latin typeface="Avenir Next Condensed" panose="020B0506020202020204" pitchFamily="34" charset="0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13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opened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GitHub.</a:t>
            </a:r>
            <a:r>
              <a:rPr lang="zh-CN" altLang="en-US" dirty="0"/>
              <a:t> </a:t>
            </a:r>
            <a:r>
              <a:rPr lang="en-US" dirty="0"/>
              <a:t>Thank you very much for joining my talk. And I am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en-US" dirty="0"/>
              <a:t> happy to take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983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background.</a:t>
            </a:r>
            <a:r>
              <a:rPr lang="zh-CN" altLang="en-US" dirty="0"/>
              <a:t> </a:t>
            </a:r>
            <a:r>
              <a:rPr lang="en-US" altLang="zh-CN" dirty="0"/>
              <a:t>Despite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efforts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developers,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inevitable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carry</a:t>
            </a:r>
            <a:r>
              <a:rPr lang="zh-CN" altLang="en-US" dirty="0"/>
              <a:t> </a:t>
            </a:r>
            <a:r>
              <a:rPr lang="en-US" altLang="zh-CN" dirty="0"/>
              <a:t>defects.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defects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triggered,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crash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terminate</a:t>
            </a:r>
            <a:r>
              <a:rPr lang="zh-CN" altLang="en-US" dirty="0"/>
              <a:t> </a:t>
            </a:r>
            <a:r>
              <a:rPr lang="en-US" altLang="zh-CN" dirty="0"/>
              <a:t>abnormally,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leads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  <a:r>
              <a:rPr lang="zh-CN" altLang="en-US" dirty="0"/>
              <a:t> </a:t>
            </a:r>
            <a:r>
              <a:rPr lang="en-US" altLang="zh-CN" dirty="0"/>
              <a:t>failure.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damage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prevent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exploitation,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urgent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developers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  <a:r>
              <a:rPr lang="zh-CN" altLang="en-US" dirty="0"/>
              <a:t> </a:t>
            </a:r>
            <a:r>
              <a:rPr lang="en-US" altLang="zh-CN" dirty="0"/>
              <a:t>failures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  <a:r>
              <a:rPr lang="zh-CN" altLang="en-US" dirty="0"/>
              <a:t> </a:t>
            </a:r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pressure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defects,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developers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diagnose</a:t>
            </a:r>
            <a:r>
              <a:rPr lang="zh-CN" altLang="en-US" dirty="0"/>
              <a:t>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crashes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propagated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crash</a:t>
            </a:r>
            <a:r>
              <a:rPr lang="zh-CN" altLang="en-US" dirty="0"/>
              <a:t> </a:t>
            </a:r>
            <a:r>
              <a:rPr lang="en-US" altLang="zh-CN" dirty="0"/>
              <a:t>site.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trying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63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diagnose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  <a:r>
              <a:rPr lang="zh-CN" altLang="en-US" dirty="0"/>
              <a:t> </a:t>
            </a:r>
            <a:r>
              <a:rPr lang="en-US" altLang="zh-CN" dirty="0"/>
              <a:t>failures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“core</a:t>
            </a:r>
            <a:r>
              <a:rPr lang="zh-CN" altLang="en-US" dirty="0"/>
              <a:t> </a:t>
            </a:r>
            <a:r>
              <a:rPr lang="en-US" altLang="zh-CN" dirty="0"/>
              <a:t>dump</a:t>
            </a:r>
            <a:r>
              <a:rPr lang="zh-CN" altLang="en-US" dirty="0"/>
              <a:t> </a:t>
            </a:r>
            <a:r>
              <a:rPr lang="en-US" altLang="zh-CN" dirty="0"/>
              <a:t>analysis”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“record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replay”.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dump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programs</a:t>
            </a:r>
            <a:r>
              <a:rPr lang="zh-CN" altLang="en-US" dirty="0"/>
              <a:t> </a:t>
            </a:r>
            <a:r>
              <a:rPr lang="en-US" altLang="zh-CN" dirty="0"/>
              <a:t>crash,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contains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crash</a:t>
            </a:r>
            <a:r>
              <a:rPr lang="zh-CN" altLang="en-US" dirty="0"/>
              <a:t> </a:t>
            </a:r>
            <a:r>
              <a:rPr lang="en-US" altLang="zh-CN" dirty="0"/>
              <a:t>site,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dump,</a:t>
            </a:r>
            <a:r>
              <a:rPr lang="zh-CN" altLang="en-US" dirty="0"/>
              <a:t> </a:t>
            </a:r>
            <a:r>
              <a:rPr lang="en-US" altLang="zh-CN" dirty="0"/>
              <a:t>registers,</a:t>
            </a:r>
            <a:r>
              <a:rPr lang="zh-CN" altLang="en-US" dirty="0"/>
              <a:t> </a:t>
            </a:r>
            <a:r>
              <a:rPr lang="en-US" altLang="zh-CN" dirty="0"/>
              <a:t>signal.</a:t>
            </a:r>
            <a:r>
              <a:rPr lang="zh-CN" altLang="en-US" dirty="0"/>
              <a:t> </a:t>
            </a:r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approaches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practical.</a:t>
            </a:r>
            <a:r>
              <a:rPr lang="zh-CN" altLang="en-US" dirty="0"/>
              <a:t> </a:t>
            </a:r>
            <a:r>
              <a:rPr lang="en-US" altLang="zh-CN" dirty="0"/>
              <a:t>Regarding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former,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dump</a:t>
            </a:r>
            <a:r>
              <a:rPr lang="zh-CN" altLang="en-US" dirty="0"/>
              <a:t> </a:t>
            </a:r>
            <a:r>
              <a:rPr lang="en-US" altLang="zh-CN" dirty="0"/>
              <a:t>provides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little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diagnosing</a:t>
            </a:r>
            <a:r>
              <a:rPr lang="zh-CN" altLang="en-US" dirty="0"/>
              <a:t> 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causes.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latter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recording</a:t>
            </a:r>
            <a:r>
              <a:rPr lang="zh-CN" altLang="en-US" dirty="0"/>
              <a:t> </a:t>
            </a:r>
            <a:r>
              <a:rPr lang="en-US" altLang="zh-CN" dirty="0"/>
              <a:t>scheme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lots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  <a:r>
              <a:rPr lang="zh-CN" altLang="en-US" dirty="0"/>
              <a:t> </a:t>
            </a:r>
            <a:r>
              <a:rPr lang="en-US" altLang="zh-CN" dirty="0"/>
              <a:t>information,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makes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really</a:t>
            </a:r>
            <a:r>
              <a:rPr lang="zh-CN" altLang="en-US" dirty="0"/>
              <a:t> </a:t>
            </a:r>
            <a:r>
              <a:rPr lang="en-US" altLang="zh-CN" dirty="0"/>
              <a:t>expensive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60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worlds,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PT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negligible</a:t>
            </a:r>
            <a:r>
              <a:rPr lang="zh-CN" altLang="en-US" dirty="0"/>
              <a:t> </a:t>
            </a:r>
            <a:r>
              <a:rPr lang="en-US" altLang="zh-CN" dirty="0"/>
              <a:t>overhead and</a:t>
            </a:r>
            <a:r>
              <a:rPr lang="zh-CN" altLang="en-US" dirty="0"/>
              <a:t> </a:t>
            </a:r>
            <a:r>
              <a:rPr lang="en-US" altLang="zh-CN" dirty="0"/>
              <a:t>save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dump.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help of control-flow trace, these systems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recover critical data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dump,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pinpoin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root cause 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crash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recorded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dump 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679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effects 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venir Next Condensed" panose="020B0506020202020204" pitchFamily="34" charset="0"/>
                <a:ea typeface="+mn-ea"/>
                <a:cs typeface="+mn-cs"/>
              </a:rPr>
              <a:t>reversible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instruction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A5.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irreversible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A3,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A4,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perfectly.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leads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execution: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unknown,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POMP introduces</a:t>
            </a:r>
            <a:r>
              <a:rPr lang="zh-CN" altLang="en-US" dirty="0"/>
              <a:t> </a:t>
            </a:r>
            <a:r>
              <a:rPr lang="en-US" altLang="zh-CN" dirty="0"/>
              <a:t>recursive</a:t>
            </a:r>
            <a:r>
              <a:rPr lang="zh-CN" altLang="en-US" dirty="0"/>
              <a:t> </a:t>
            </a:r>
            <a:r>
              <a:rPr lang="en-US" dirty="0"/>
              <a:t>hypothesis testing, i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en-US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dirty="0"/>
              <a:t>make</a:t>
            </a:r>
            <a:r>
              <a:rPr lang="en-US" altLang="zh-CN" dirty="0"/>
              <a:t>s</a:t>
            </a:r>
            <a:r>
              <a:rPr lang="en-US" dirty="0"/>
              <a:t> two hypotheses about the alias relation 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en-US" dirty="0"/>
              <a:t> memory pair – alias and non-alias. </a:t>
            </a:r>
            <a:r>
              <a:rPr lang="en-US" altLang="zh-CN" dirty="0"/>
              <a:t>D</a:t>
            </a:r>
            <a:r>
              <a:rPr lang="en-US" dirty="0"/>
              <a:t>ifferent hypothesis adds different constraints 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en-US" dirty="0"/>
              <a:t> program state.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satisfied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ground truth (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i.e.,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control-flow trace and core dump), the corresponding hypothesis is rejected.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93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hardware-assisted</a:t>
            </a:r>
            <a:r>
              <a:rPr lang="zh-CN" altLang="en-US" dirty="0"/>
              <a:t> </a:t>
            </a:r>
            <a:r>
              <a:rPr lang="en-US" altLang="zh-CN" dirty="0"/>
              <a:t>reverse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fundamental</a:t>
            </a:r>
            <a:r>
              <a:rPr lang="zh-CN" altLang="en-US" dirty="0"/>
              <a:t> </a:t>
            </a:r>
            <a:r>
              <a:rPr lang="en-US" altLang="zh-CN" dirty="0"/>
              <a:t>limitations.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efficiency.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conflict-based</a:t>
            </a:r>
            <a:r>
              <a:rPr lang="zh-CN" altLang="en-US" dirty="0"/>
              <a:t> </a:t>
            </a:r>
            <a:r>
              <a:rPr lang="en-US" sz="1200" dirty="0">
                <a:latin typeface="Avenir Next Condensed" panose="020B0506020202020204" pitchFamily="34" charset="0"/>
              </a:rPr>
              <a:t>schemes are very expensive, which is the main performance bottleneck</a:t>
            </a:r>
            <a:r>
              <a:rPr lang="en-US" altLang="zh-CN" sz="1200" dirty="0">
                <a:latin typeface="Avenir Next Condensed" panose="020B0506020202020204" pitchFamily="34" charset="0"/>
              </a:rPr>
              <a:t>.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The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other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is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incomplete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trace.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Due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to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limitation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on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the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size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of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the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trace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and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hardware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issues,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existing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reverse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execution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cannot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rely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on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previous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instructions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to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solve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accesses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with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addresses</a:t>
            </a:r>
            <a:r>
              <a:rPr lang="zh-CN" altLang="en-US" sz="1200" dirty="0">
                <a:latin typeface="Avenir Next Condensed" panose="020B0506020202020204" pitchFamily="34" charset="0"/>
              </a:rPr>
              <a:t> </a:t>
            </a:r>
            <a:r>
              <a:rPr lang="en-US" altLang="zh-CN" sz="1200" dirty="0">
                <a:latin typeface="Avenir Next Condensed" panose="020B0506020202020204" pitchFamily="34" charset="0"/>
              </a:rPr>
              <a:t>unknown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52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clear,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concrete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limitation.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 </a:t>
            </a:r>
            <a:r>
              <a:rPr lang="en-US" altLang="zh-CN" dirty="0"/>
              <a:t>recorded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  <a:r>
              <a:rPr lang="zh-CN" altLang="en-US" dirty="0"/>
              <a:t> </a:t>
            </a:r>
            <a:r>
              <a:rPr lang="en-US" altLang="zh-CN" dirty="0"/>
              <a:t>truncated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L5.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states</a:t>
            </a:r>
            <a:r>
              <a:rPr lang="zh-CN" altLang="en-US" dirty="0"/>
              <a:t> </a:t>
            </a:r>
            <a:r>
              <a:rPr lang="en-US" altLang="zh-CN" dirty="0"/>
              <a:t>recovered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reverse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L6</a:t>
            </a:r>
            <a:r>
              <a:rPr lang="zh-CN" altLang="en-US" dirty="0"/>
              <a:t> </a:t>
            </a:r>
            <a:r>
              <a:rPr lang="en-US" altLang="zh-CN" dirty="0"/>
              <a:t>truncated.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POMP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verify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non-alias</a:t>
            </a:r>
            <a:r>
              <a:rPr lang="zh-CN" altLang="en-US" dirty="0"/>
              <a:t> </a:t>
            </a:r>
            <a:r>
              <a:rPr lang="en-US" altLang="zh-CN" dirty="0"/>
              <a:t>relationship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[esp+0x8]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in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L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11</a:t>
            </a:r>
            <a:r>
              <a:rPr 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and</a:t>
            </a:r>
            <a:r>
              <a:rPr 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[</a:t>
            </a:r>
            <a:r>
              <a:rPr lang="en-US" sz="1200" dirty="0" err="1">
                <a:solidFill>
                  <a:srgbClr val="FF5D62"/>
                </a:solidFill>
                <a:latin typeface="Avenir Next Condensed Medium" panose="020B0506020202020204" pitchFamily="34" charset="0"/>
              </a:rPr>
              <a:t>eax</a:t>
            </a:r>
            <a:r>
              <a:rPr 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]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in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L12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,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the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light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gray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area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could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be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recovered.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incomplete</a:t>
            </a:r>
            <a:r>
              <a:rPr lang="zh-CN" altLang="en-US" dirty="0"/>
              <a:t> </a:t>
            </a:r>
            <a:r>
              <a:rPr lang="en-US" altLang="zh-CN" dirty="0"/>
              <a:t>trace,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alias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[esp+0x8]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in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L7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and</a:t>
            </a:r>
            <a:r>
              <a:rPr 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[</a:t>
            </a:r>
            <a:r>
              <a:rPr lang="en-US" sz="1200" dirty="0" err="1">
                <a:solidFill>
                  <a:srgbClr val="FF5D62"/>
                </a:solidFill>
                <a:latin typeface="Avenir Next Condensed Medium" panose="020B0506020202020204" pitchFamily="34" charset="0"/>
              </a:rPr>
              <a:t>eax</a:t>
            </a:r>
            <a:r>
              <a:rPr 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]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in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L9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,</a:t>
            </a:r>
            <a:r>
              <a:rPr lang="en-US" dirty="0"/>
              <a:t> 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leaving</a:t>
            </a:r>
            <a:r>
              <a:rPr lang="en-US" dirty="0"/>
              <a:t> the gray area with question marks.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47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overcome the limitations mentioned before, we introduce deep learning techniques to solve this challenging problem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venir Next Condensed" panose="020B0506020202020204" pitchFamily="34" charset="0"/>
                <a:ea typeface="+mn-ea"/>
                <a:cs typeface="+mn-cs"/>
              </a:rPr>
              <a:t>i</a:t>
            </a:r>
            <a:r>
              <a:rPr lang="en-US" dirty="0">
                <a:latin typeface="Avenir Next Condensed" panose="020B0506020202020204" pitchFamily="34" charset="0"/>
              </a:rPr>
              <a:t>dentifying function boundary </a:t>
            </a:r>
            <a:r>
              <a:rPr lang="en-US" altLang="zh-CN" dirty="0">
                <a:latin typeface="Avenir Next Condensed" panose="020B0506020202020204" pitchFamily="34" charset="0"/>
              </a:rPr>
              <a:t>in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USENIX SEC </a:t>
            </a:r>
            <a:r>
              <a:rPr lang="en-US" altLang="zh-CN" dirty="0">
                <a:latin typeface="Avenir Next Condensed" panose="020B0506020202020204" pitchFamily="34" charset="0"/>
              </a:rPr>
              <a:t>20</a:t>
            </a:r>
            <a:r>
              <a:rPr lang="en-US" dirty="0">
                <a:latin typeface="Avenir Next Condensed" panose="020B0506020202020204" pitchFamily="34" charset="0"/>
              </a:rPr>
              <a:t>15</a:t>
            </a:r>
            <a:r>
              <a:rPr lang="en-US" altLang="zh-CN" dirty="0">
                <a:latin typeface="Avenir Next Condensed" panose="020B0506020202020204" pitchFamily="34" charset="0"/>
              </a:rPr>
              <a:t>”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and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“r</a:t>
            </a:r>
            <a:r>
              <a:rPr lang="en-US" dirty="0">
                <a:latin typeface="Avenir Next Condensed" panose="020B0506020202020204" pitchFamily="34" charset="0"/>
              </a:rPr>
              <a:t>ecognize function type signatures </a:t>
            </a:r>
            <a:r>
              <a:rPr lang="en-US" altLang="zh-CN" dirty="0">
                <a:latin typeface="Avenir Next Condensed" panose="020B0506020202020204" pitchFamily="34" charset="0"/>
              </a:rPr>
              <a:t>in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USENIX SEC </a:t>
            </a:r>
            <a:r>
              <a:rPr lang="en-US" altLang="zh-CN" dirty="0">
                <a:latin typeface="Avenir Next Condensed" panose="020B0506020202020204" pitchFamily="34" charset="0"/>
              </a:rPr>
              <a:t>20</a:t>
            </a:r>
            <a:r>
              <a:rPr lang="en-US" dirty="0">
                <a:latin typeface="Avenir Next Condensed" panose="020B0506020202020204" pitchFamily="34" charset="0"/>
              </a:rPr>
              <a:t>17</a:t>
            </a:r>
            <a:r>
              <a:rPr lang="en-US" altLang="zh-CN" dirty="0">
                <a:latin typeface="Avenir Next Condensed" panose="020B0506020202020204" pitchFamily="34" charset="0"/>
              </a:rPr>
              <a:t>”.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venir Next Condensed" panose="020B0506020202020204" pitchFamily="34" charset="0"/>
                <a:ea typeface="+mn-ea"/>
                <a:cs typeface="+mn-cs"/>
              </a:rPr>
              <a:t>p</a:t>
            </a:r>
            <a:r>
              <a:rPr lang="en-US" dirty="0">
                <a:latin typeface="Avenir Next Condensed" panose="020B0506020202020204" pitchFamily="34" charset="0"/>
              </a:rPr>
              <a:t>ropose</a:t>
            </a:r>
            <a:r>
              <a:rPr lang="en-US" altLang="zh-CN" dirty="0">
                <a:latin typeface="Avenir Next Condensed" panose="020B0506020202020204" pitchFamily="34" charset="0"/>
              </a:rPr>
              <a:t>s</a:t>
            </a:r>
            <a:r>
              <a:rPr lang="en-US" dirty="0">
                <a:latin typeface="Avenir Next Condensed" panose="020B0506020202020204" pitchFamily="34" charset="0"/>
              </a:rPr>
              <a:t> a novel sequence to sequence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Recurrent </a:t>
            </a:r>
            <a:r>
              <a:rPr lang="en-US" altLang="zh-CN" dirty="0">
                <a:latin typeface="Avenir Next Condensed" panose="020B0506020202020204" pitchFamily="34" charset="0"/>
              </a:rPr>
              <a:t>N</a:t>
            </a:r>
            <a:r>
              <a:rPr lang="en-US" dirty="0">
                <a:latin typeface="Avenir Next Condensed" panose="020B0506020202020204" pitchFamily="34" charset="0"/>
              </a:rPr>
              <a:t>eural </a:t>
            </a:r>
            <a:r>
              <a:rPr lang="en-US" altLang="zh-CN" dirty="0">
                <a:latin typeface="Avenir Next Condensed" panose="020B0506020202020204" pitchFamily="34" charset="0"/>
              </a:rPr>
              <a:t>N</a:t>
            </a:r>
            <a:r>
              <a:rPr lang="en-US" dirty="0">
                <a:latin typeface="Avenir Next Condensed" panose="020B0506020202020204" pitchFamily="34" charset="0"/>
              </a:rPr>
              <a:t>etwork (seq2seq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RNN)</a:t>
            </a:r>
            <a:r>
              <a:rPr lang="en-US" dirty="0">
                <a:latin typeface="Avenir Next Condensed" panose="020B0506020202020204" pitchFamily="34" charset="0"/>
              </a:rPr>
              <a:t> to predict coarse-grained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memory</a:t>
            </a:r>
            <a:r>
              <a:rPr lang="en-US" dirty="0">
                <a:latin typeface="Avenir Next Condensed" panose="020B0506020202020204" pitchFamily="34" charset="0"/>
              </a:rPr>
              <a:t> regions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access</a:t>
            </a:r>
            <a:r>
              <a:rPr lang="en-US" altLang="zh-CN" dirty="0">
                <a:latin typeface="Avenir Next Condensed" panose="020B0506020202020204" pitchFamily="34" charset="0"/>
              </a:rPr>
              <a:t>ed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by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instructions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venir Next Condensed" panose="020B0506020202020204" pitchFamily="34" charset="0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At a high-level, our model takes a sequence of instructions (in binary format) as inputs and outputs a sequence of labels indicating the memory region that the corresponding byte (instruction) may access.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figure,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embedding mechanism to map each byte into a vector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take this vector as the input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bi-directional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conditional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instruction.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later.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18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regions,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memory regions to solve the memory alias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issue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if two instructions access the same type of region, we assume they may be aliasing; otherwise, we assume they are non-aliasing.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leverage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non-alias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recover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cause.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[esp+0x8]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in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L7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is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not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aliased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with</a:t>
            </a:r>
            <a:r>
              <a:rPr 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[</a:t>
            </a:r>
            <a:r>
              <a:rPr lang="en-US" sz="1200" dirty="0" err="1">
                <a:solidFill>
                  <a:srgbClr val="FF5D62"/>
                </a:solidFill>
                <a:latin typeface="Avenir Next Condensed Medium" panose="020B0506020202020204" pitchFamily="34" charset="0"/>
              </a:rPr>
              <a:t>eax</a:t>
            </a:r>
            <a:r>
              <a:rPr 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]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in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L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9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as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they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refer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to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different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regions.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As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a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result,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we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could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recover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the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memory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state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from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S6-S9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and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identify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the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root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cause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of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this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demo</a:t>
            </a:r>
            <a:r>
              <a:rPr lang="zh-CN" altLang="en-US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</a:t>
            </a:r>
            <a:r>
              <a:rPr lang="en-US" altLang="zh-CN" sz="12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example.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09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9CC4-D769-4342-818A-0940B562162E}" type="datetime1">
              <a:rPr lang="en-US" altLang="zh-CN" smtClean="0"/>
              <a:t>11/7/19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130E5-61D1-3A40-9C60-4C030F0A7D37}" type="datetime1">
              <a:rPr lang="en-US" altLang="zh-CN" smtClean="0"/>
              <a:t>11/7/19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A5B35-7C31-A042-A5F5-D219ADBDC6D0}" type="datetime1">
              <a:rPr lang="en-US" altLang="zh-CN" smtClean="0"/>
              <a:t>11/7/19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343D-7683-1843-9125-6FA67C065E64}" type="datetime1">
              <a:rPr lang="en-US" altLang="zh-CN" smtClean="0"/>
              <a:t>11/7/19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A0DC4-B655-6748-A8EC-6600C9004117}" type="datetime1">
              <a:rPr lang="en-US" altLang="zh-CN" smtClean="0"/>
              <a:t>11/7/19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5033D-2F58-CA4A-A6CA-4A3AEA410B50}" type="datetime1">
              <a:rPr lang="en-US" altLang="zh-CN" smtClean="0"/>
              <a:t>11/7/19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9915-36A6-144E-BD77-1E336FE3CB96}" type="datetime1">
              <a:rPr lang="en-US" altLang="zh-CN" smtClean="0"/>
              <a:t>11/7/19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14DA7-AD45-9E4F-852F-63B64D79733F}" type="datetime1">
              <a:rPr lang="en-US" altLang="zh-CN" smtClean="0"/>
              <a:t>11/7/19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EEC3-2438-7D45-9815-E46CE3D3D993}" type="datetime1">
              <a:rPr lang="en-US" altLang="zh-CN" smtClean="0"/>
              <a:t>11/7/19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83A8-C2CE-F543-A4E7-0D6CDC955B66}" type="datetime1">
              <a:rPr lang="en-US" altLang="zh-CN" smtClean="0"/>
              <a:t>11/7/19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98C4-304C-5043-B6B2-DF10BBBB7D2C}" type="datetime1">
              <a:rPr lang="en-US" altLang="zh-CN" smtClean="0"/>
              <a:t>11/7/19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1F295-5826-F643-9A76-1C48D037E62B}" type="datetime1">
              <a:rPr lang="en-US" altLang="zh-CN" smtClean="0"/>
              <a:t>11/7/19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9.tiff"/><Relationship Id="rId7" Type="http://schemas.openxmlformats.org/officeDocument/2006/relationships/image" Target="../media/image3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tiff"/><Relationship Id="rId9" Type="http://schemas.openxmlformats.org/officeDocument/2006/relationships/image" Target="../media/image35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dongliang/REN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12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tiff"/><Relationship Id="rId9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24429" y="1120816"/>
            <a:ext cx="9543141" cy="1591294"/>
          </a:xfrm>
        </p:spPr>
        <p:txBody>
          <a:bodyPr>
            <a:noAutofit/>
          </a:bodyPr>
          <a:lstStyle/>
          <a:p>
            <a:r>
              <a:rPr lang="en-US" altLang="zh-CN" sz="4400" dirty="0">
                <a:latin typeface="Avenir Next Condensed" panose="020B0506020202020204" pitchFamily="34" charset="0"/>
                <a:ea typeface="SimSun"/>
              </a:rPr>
              <a:t>RENN: Efficient Reverse Execution with Neural-network-assisted Alias Analysis </a:t>
            </a:r>
            <a:endParaRPr lang="zh-CN" sz="4400" dirty="0">
              <a:latin typeface="Avenir Next Condensed" panose="020B0506020202020204" pitchFamily="34" charset="0"/>
              <a:ea typeface="SimSun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3501" y="3565752"/>
            <a:ext cx="9543141" cy="141613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CN" dirty="0">
                <a:latin typeface="Avenir Next Condensed" panose="020B0506020202020204" pitchFamily="34" charset="0"/>
                <a:ea typeface="SimSun"/>
              </a:rPr>
              <a:t>Dongliang Mu, </a:t>
            </a:r>
            <a:r>
              <a:rPr lang="en-US" altLang="zh-CN" dirty="0" err="1">
                <a:latin typeface="Avenir Next Condensed" panose="020B0506020202020204" pitchFamily="34" charset="0"/>
                <a:ea typeface="SimSun"/>
              </a:rPr>
              <a:t>Wenbo</a:t>
            </a:r>
            <a:r>
              <a:rPr lang="en-US" altLang="zh-CN" dirty="0">
                <a:latin typeface="Avenir Next Condensed" panose="020B0506020202020204" pitchFamily="34" charset="0"/>
                <a:ea typeface="SimSun"/>
              </a:rPr>
              <a:t> Guo, Alejandro Cuevas, </a:t>
            </a:r>
            <a:r>
              <a:rPr lang="en-US" altLang="zh-CN" dirty="0" err="1">
                <a:latin typeface="Avenir Next Condensed" panose="020B0506020202020204" pitchFamily="34" charset="0"/>
                <a:ea typeface="SimSun"/>
              </a:rPr>
              <a:t>Yueqi</a:t>
            </a:r>
            <a:r>
              <a:rPr lang="en-US" altLang="zh-CN" dirty="0">
                <a:latin typeface="Avenir Next Condensed" panose="020B0506020202020204" pitchFamily="34" charset="0"/>
                <a:ea typeface="SimSun"/>
              </a:rPr>
              <a:t> Chen, </a:t>
            </a:r>
            <a:r>
              <a:rPr lang="en-US" altLang="zh-CN" dirty="0" err="1">
                <a:latin typeface="Avenir Next Condensed" panose="020B0506020202020204" pitchFamily="34" charset="0"/>
                <a:ea typeface="SimSun"/>
              </a:rPr>
              <a:t>Jinxuan</a:t>
            </a:r>
            <a:r>
              <a:rPr lang="en-US" altLang="zh-CN" dirty="0">
                <a:latin typeface="Avenir Next Condensed" panose="020B0506020202020204" pitchFamily="34" charset="0"/>
                <a:ea typeface="SimSun"/>
              </a:rPr>
              <a:t> Gai,</a:t>
            </a:r>
            <a:r>
              <a:rPr lang="zh-CN" altLang="en-US" dirty="0">
                <a:latin typeface="Avenir Next Condensed" panose="020B0506020202020204" pitchFamily="34" charset="0"/>
                <a:ea typeface="SimSun"/>
              </a:rPr>
              <a:t> </a:t>
            </a:r>
            <a:r>
              <a:rPr lang="en-US" altLang="zh-CN" dirty="0" err="1">
                <a:latin typeface="Avenir Next Condensed" panose="020B0506020202020204" pitchFamily="34" charset="0"/>
                <a:ea typeface="SimSun"/>
              </a:rPr>
              <a:t>Xinyu</a:t>
            </a:r>
            <a:r>
              <a:rPr lang="en-US" altLang="zh-CN" dirty="0">
                <a:latin typeface="Avenir Next Condensed" panose="020B0506020202020204" pitchFamily="34" charset="0"/>
                <a:ea typeface="SimSun"/>
              </a:rPr>
              <a:t> Xing, Bing Mao,</a:t>
            </a:r>
            <a:r>
              <a:rPr lang="zh-CN" altLang="en-US" dirty="0">
                <a:latin typeface="Avenir Next Condensed" panose="020B0506020202020204" pitchFamily="34" charset="0"/>
                <a:ea typeface="SimSun"/>
              </a:rPr>
              <a:t> </a:t>
            </a:r>
            <a:r>
              <a:rPr lang="en-US" altLang="zh-CN" dirty="0">
                <a:latin typeface="Avenir Next Condensed Medium" panose="020B0506020202020204" pitchFamily="34" charset="0"/>
                <a:ea typeface="SimSun"/>
              </a:rPr>
              <a:t>Chengyu Song</a:t>
            </a:r>
          </a:p>
          <a:p>
            <a:endParaRPr lang="en-US" altLang="zh-CN" sz="800" b="1" i="1" dirty="0">
              <a:latin typeface="Avenir Next Condensed Medium" panose="020B0506020202020204" pitchFamily="34" charset="0"/>
              <a:ea typeface="SimSun"/>
            </a:endParaRPr>
          </a:p>
          <a:p>
            <a:r>
              <a:rPr lang="en-US" altLang="zh-CN" dirty="0">
                <a:latin typeface="Avenir Next Condensed" panose="020B0506020202020204" pitchFamily="34" charset="0"/>
                <a:ea typeface="SimSun"/>
              </a:rPr>
              <a:t>Nanjing</a:t>
            </a:r>
            <a:r>
              <a:rPr lang="zh-CN" altLang="en-US" dirty="0">
                <a:latin typeface="Avenir Next Condensed" panose="020B0506020202020204" pitchFamily="34" charset="0"/>
                <a:ea typeface="SimSun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  <a:ea typeface="SimSun"/>
              </a:rPr>
              <a:t>University</a:t>
            </a:r>
            <a:r>
              <a:rPr lang="zh-CN" altLang="en-US" dirty="0">
                <a:latin typeface="Avenir Next Condensed" panose="020B0506020202020204" pitchFamily="34" charset="0"/>
                <a:ea typeface="SimSun"/>
              </a:rPr>
              <a:t>  </a:t>
            </a:r>
            <a:r>
              <a:rPr lang="en-US" altLang="zh-CN" dirty="0">
                <a:latin typeface="Avenir Next Condensed" panose="020B0506020202020204" pitchFamily="34" charset="0"/>
                <a:ea typeface="SimSun"/>
              </a:rPr>
              <a:t>&amp;</a:t>
            </a:r>
            <a:r>
              <a:rPr lang="zh-CN" altLang="en-US" dirty="0">
                <a:latin typeface="Avenir Next Condensed" panose="020B0506020202020204" pitchFamily="34" charset="0"/>
                <a:ea typeface="SimSun"/>
              </a:rPr>
              <a:t>  </a:t>
            </a:r>
            <a:r>
              <a:rPr lang="en-US" altLang="zh-CN" dirty="0">
                <a:latin typeface="Avenir Next Condensed" panose="020B0506020202020204" pitchFamily="34" charset="0"/>
                <a:ea typeface="SimSun"/>
              </a:rPr>
              <a:t>Penn</a:t>
            </a:r>
            <a:r>
              <a:rPr lang="zh-CN" altLang="en-US" dirty="0">
                <a:latin typeface="Avenir Next Condensed" panose="020B0506020202020204" pitchFamily="34" charset="0"/>
                <a:ea typeface="SimSun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  <a:ea typeface="SimSun"/>
              </a:rPr>
              <a:t>State</a:t>
            </a:r>
            <a:r>
              <a:rPr lang="zh-CN" altLang="en-US" dirty="0">
                <a:latin typeface="Avenir Next Condensed" panose="020B0506020202020204" pitchFamily="34" charset="0"/>
                <a:ea typeface="SimSun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  <a:ea typeface="SimSun"/>
              </a:rPr>
              <a:t>University</a:t>
            </a:r>
            <a:r>
              <a:rPr lang="zh-CN" altLang="en-US" dirty="0">
                <a:latin typeface="Avenir Next Condensed" panose="020B0506020202020204" pitchFamily="34" charset="0"/>
                <a:ea typeface="SimSun"/>
              </a:rPr>
              <a:t>  </a:t>
            </a:r>
            <a:r>
              <a:rPr lang="en-US" altLang="zh-CN" dirty="0">
                <a:latin typeface="Avenir Next Condensed" panose="020B0506020202020204" pitchFamily="34" charset="0"/>
                <a:ea typeface="SimSun"/>
              </a:rPr>
              <a:t>&amp;</a:t>
            </a:r>
            <a:r>
              <a:rPr lang="zh-CN" altLang="en-US" dirty="0">
                <a:latin typeface="Avenir Next Condensed" panose="020B0506020202020204" pitchFamily="34" charset="0"/>
                <a:ea typeface="SimSun"/>
              </a:rPr>
              <a:t>  </a:t>
            </a:r>
            <a:r>
              <a:rPr lang="en-US" altLang="zh-CN" dirty="0">
                <a:latin typeface="Avenir Next Condensed" panose="020B0506020202020204" pitchFamily="34" charset="0"/>
                <a:ea typeface="SimSun"/>
              </a:rPr>
              <a:t>University of California, Riverside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C716D-FA20-F749-8CE7-528D5CAD4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80" y="5087513"/>
            <a:ext cx="1011131" cy="111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67B42-BFE4-2842-9D90-AD3C68712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857" y="5083055"/>
            <a:ext cx="891808" cy="11217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5C2ED-CF75-4572-A79C-129FBDB24618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424A12-553B-F845-A8B4-D21DA2C4A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9044" y="4981883"/>
            <a:ext cx="18415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6BC7D-C76A-B041-B96A-A7162E87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332"/>
            <a:ext cx="10515600" cy="1190356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Model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D3E22-B02E-7148-87B5-FC458EC5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0B6812-E940-A84D-9EC3-8EEB1713E482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57AD08-A033-D748-93EE-8BF29EAFC726}"/>
              </a:ext>
            </a:extLst>
          </p:cNvPr>
          <p:cNvSpPr/>
          <p:nvPr/>
        </p:nvSpPr>
        <p:spPr>
          <a:xfrm>
            <a:off x="642732" y="1690688"/>
            <a:ext cx="71868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venir Next Condensed" panose="020B0506020202020204" pitchFamily="34" charset="0"/>
              </a:rPr>
              <a:t>Existing networks assume</a:t>
            </a:r>
            <a:r>
              <a:rPr lang="zh-CN" altLang="en-US" sz="2800" dirty="0">
                <a:latin typeface="Avenir Next Condensed" panose="020B0506020202020204" pitchFamily="34" charset="0"/>
              </a:rPr>
              <a:t> </a:t>
            </a:r>
            <a:r>
              <a:rPr lang="en-US" altLang="zh-CN" sz="2800" dirty="0">
                <a:latin typeface="Avenir Next Condensed" panose="020B0506020202020204" pitchFamily="34" charset="0"/>
              </a:rPr>
              <a:t>that the labels tied to bytes are conditionally independent from each other</a:t>
            </a:r>
            <a:endParaRPr lang="en-US" sz="2800" dirty="0">
              <a:latin typeface="Avenir Next Condensed" panose="020B0506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1F0778-C9B6-7A4E-810B-DCA434DA02BD}"/>
              </a:ext>
            </a:extLst>
          </p:cNvPr>
          <p:cNvSpPr txBox="1"/>
          <p:nvPr/>
        </p:nvSpPr>
        <p:spPr>
          <a:xfrm>
            <a:off x="657018" y="4791968"/>
            <a:ext cx="7172534" cy="1384995"/>
          </a:xfrm>
          <a:prstGeom prst="rect">
            <a:avLst/>
          </a:prstGeom>
          <a:noFill/>
          <a:ln w="19050">
            <a:solidFill>
              <a:srgbClr val="FF7476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venir Next Condensed" panose="020B0506020202020204" pitchFamily="34" charset="0"/>
              </a:rPr>
              <a:t>Considering the label dependence, </a:t>
            </a:r>
            <a:r>
              <a:rPr lang="zh-CN" altLang="en-US" sz="2800" dirty="0">
                <a:latin typeface="Avenir Next Condensed" panose="020B0506020202020204" pitchFamily="34" charset="0"/>
              </a:rPr>
              <a:t> </a:t>
            </a:r>
            <a:r>
              <a:rPr lang="en-US" altLang="zh-CN" sz="2800" dirty="0">
                <a:latin typeface="Avenir Next Condensed" panose="020B0506020202020204" pitchFamily="34" charset="0"/>
              </a:rPr>
              <a:t>we</a:t>
            </a:r>
            <a:r>
              <a:rPr lang="zh-CN" altLang="en-US" sz="2800" dirty="0">
                <a:latin typeface="Avenir Next Condensed" panose="020B0506020202020204" pitchFamily="34" charset="0"/>
              </a:rPr>
              <a:t> </a:t>
            </a:r>
            <a:r>
              <a:rPr lang="en-US" altLang="zh-CN" sz="2800" dirty="0">
                <a:latin typeface="Avenir Next Condensed" panose="020B0506020202020204" pitchFamily="34" charset="0"/>
              </a:rPr>
              <a:t>design</a:t>
            </a:r>
            <a:r>
              <a:rPr lang="en-US" sz="2800" dirty="0">
                <a:latin typeface="Avenir Next Condensed" panose="020B0506020202020204" pitchFamily="34" charset="0"/>
              </a:rPr>
              <a:t> a </a:t>
            </a:r>
            <a:r>
              <a:rPr lang="en-US" altLang="zh-CN" sz="2800" dirty="0">
                <a:latin typeface="Avenir Next Condensed" panose="020B0506020202020204" pitchFamily="34" charset="0"/>
              </a:rPr>
              <a:t>conditional</a:t>
            </a:r>
            <a:r>
              <a:rPr lang="zh-CN" altLang="en-US" sz="2800" dirty="0">
                <a:latin typeface="Avenir Next Condensed" panose="020B0506020202020204" pitchFamily="34" charset="0"/>
              </a:rPr>
              <a:t> </a:t>
            </a:r>
            <a:r>
              <a:rPr lang="en-US" sz="2800" dirty="0">
                <a:latin typeface="Avenir Next Condensed" panose="020B0506020202020204" pitchFamily="34" charset="0"/>
              </a:rPr>
              <a:t>bi-directional </a:t>
            </a:r>
            <a:r>
              <a:rPr lang="en-US" altLang="zh-CN" sz="2800" dirty="0">
                <a:latin typeface="Avenir Next Condensed" panose="020B0506020202020204" pitchFamily="34" charset="0"/>
              </a:rPr>
              <a:t>GRU</a:t>
            </a:r>
            <a:r>
              <a:rPr lang="en-US" sz="2800" dirty="0">
                <a:latin typeface="Avenir Next Condensed" panose="020B0506020202020204" pitchFamily="34" charset="0"/>
              </a:rPr>
              <a:t> to predict the region that an instruction accesses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EC3B64F-11CD-5641-969D-C1A0C6E62E91}"/>
              </a:ext>
            </a:extLst>
          </p:cNvPr>
          <p:cNvSpPr/>
          <p:nvPr/>
        </p:nvSpPr>
        <p:spPr>
          <a:xfrm>
            <a:off x="3414714" y="2893149"/>
            <a:ext cx="4400552" cy="502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0:</a:t>
            </a:r>
            <a:r>
              <a:rPr lang="zh-CN" alt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89 04 24 mov [</a:t>
            </a:r>
            <a:r>
              <a:rPr lang="en-US" altLang="zh-CN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esp</a:t>
            </a:r>
            <a:r>
              <a:rPr lang="en-US" altLang="zh-CN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],</a:t>
            </a:r>
            <a:r>
              <a:rPr lang="zh-CN" alt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eax</a:t>
            </a:r>
            <a:endParaRPr lang="en-US" altLang="zh-CN" sz="2400" dirty="0">
              <a:solidFill>
                <a:schemeClr val="tx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FBF44A-629F-DC43-A0C0-6ACD0A4F3923}"/>
              </a:ext>
            </a:extLst>
          </p:cNvPr>
          <p:cNvSpPr/>
          <p:nvPr/>
        </p:nvSpPr>
        <p:spPr>
          <a:xfrm>
            <a:off x="3428999" y="3478067"/>
            <a:ext cx="4400553" cy="9144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0: 8d 1c 24 lea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ebx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,[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esp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] </a:t>
            </a:r>
          </a:p>
          <a:p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3: 89 0b </a:t>
            </a:r>
            <a:r>
              <a:rPr lang="zh-CN" alt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mov DWORD PTR [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ebx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],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ecx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663A7A-BE36-C648-BF43-286C864D234F}"/>
              </a:ext>
            </a:extLst>
          </p:cNvPr>
          <p:cNvSpPr txBox="1"/>
          <p:nvPr/>
        </p:nvSpPr>
        <p:spPr>
          <a:xfrm>
            <a:off x="611192" y="2956708"/>
            <a:ext cx="2655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venir Next Condensed" panose="020B0506020202020204" pitchFamily="34" charset="0"/>
              </a:rPr>
              <a:t>Within</a:t>
            </a:r>
            <a:r>
              <a:rPr lang="zh-CN" altLang="en-US" sz="2800" dirty="0">
                <a:latin typeface="Avenir Next Condensed" panose="020B0506020202020204" pitchFamily="34" charset="0"/>
              </a:rPr>
              <a:t> </a:t>
            </a:r>
            <a:r>
              <a:rPr lang="en-US" altLang="zh-CN" sz="2800" dirty="0">
                <a:latin typeface="Avenir Next Condensed" panose="020B0506020202020204" pitchFamily="34" charset="0"/>
              </a:rPr>
              <a:t>instructions:</a:t>
            </a:r>
            <a:endParaRPr lang="en-US" sz="2800" dirty="0">
              <a:latin typeface="Avenir Next Condensed" panose="020B0506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1B34D8-CAA8-F040-809D-2F141D53A516}"/>
              </a:ext>
            </a:extLst>
          </p:cNvPr>
          <p:cNvSpPr txBox="1"/>
          <p:nvPr/>
        </p:nvSpPr>
        <p:spPr>
          <a:xfrm>
            <a:off x="611192" y="3732081"/>
            <a:ext cx="293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venir Next Condensed" panose="020B0506020202020204" pitchFamily="34" charset="0"/>
              </a:rPr>
              <a:t>Between</a:t>
            </a:r>
            <a:r>
              <a:rPr lang="zh-CN" altLang="en-US" sz="2800" dirty="0">
                <a:latin typeface="Avenir Next Condensed" panose="020B0506020202020204" pitchFamily="34" charset="0"/>
              </a:rPr>
              <a:t> </a:t>
            </a:r>
            <a:r>
              <a:rPr lang="en-US" altLang="zh-CN" sz="2800" dirty="0">
                <a:latin typeface="Avenir Next Condensed" panose="020B0506020202020204" pitchFamily="34" charset="0"/>
              </a:rPr>
              <a:t>instructions:</a:t>
            </a:r>
            <a:endParaRPr lang="en-US" sz="2800" dirty="0">
              <a:latin typeface="Avenir Next Condensed" panose="020B0506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ECF75-1B52-774A-8BAE-80AA00E1C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272" y="1147537"/>
            <a:ext cx="4068851" cy="50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6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6BC7D-C76A-B041-B96A-A7162E87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332"/>
            <a:ext cx="10515600" cy="1190356"/>
          </a:xfrm>
        </p:spPr>
        <p:txBody>
          <a:bodyPr/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Evaluation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768C-4512-1E48-A368-951E3B74F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latin typeface="Avenir Next Condensed" panose="020B0506020202020204" pitchFamily="34" charset="0"/>
              </a:rPr>
              <a:t>We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try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to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answer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the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following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questions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in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this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part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:</a:t>
            </a:r>
          </a:p>
          <a:p>
            <a:pPr marL="0" indent="0">
              <a:buNone/>
            </a:pPr>
            <a:endParaRPr lang="en-US" altLang="zh-CN" sz="800" dirty="0">
              <a:latin typeface="Avenir Next Condensed" panose="020B0506020202020204" pitchFamily="34" charset="0"/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Avenir Next Condensed" panose="020B0506020202020204" pitchFamily="34" charset="0"/>
              </a:rPr>
              <a:t>Could our trained neural network correctly identify the memory regions which instructions access?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Avenir Next Condensed" panose="020B0506020202020204" pitchFamily="34" charset="0"/>
              </a:rPr>
              <a:t>Could the identified memory regions improve the performance of reverse execution with respect to memory alias problem? 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>
                <a:latin typeface="Avenir Next Condensed" panose="020B0506020202020204" pitchFamily="34" charset="0"/>
              </a:rPr>
              <a:t>Could the identified memory regions enhance the root cause diagnosis of reverse execution? </a:t>
            </a:r>
          </a:p>
          <a:p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D3E22-B02E-7148-87B5-FC458EC5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0B6812-E940-A84D-9EC3-8EEB1713E482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4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93531-1652-D048-9611-AA55F64CE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Experiment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AED2C-82ED-3A41-AB42-0DAF4EAC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Data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Set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used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to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train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and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test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our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RNN</a:t>
            </a:r>
          </a:p>
          <a:p>
            <a:pPr lvl="1"/>
            <a:r>
              <a:rPr lang="en-US" altLang="zh-CN" dirty="0">
                <a:latin typeface="Avenir Next Condensed" panose="020B0506020202020204" pitchFamily="34" charset="0"/>
              </a:rPr>
              <a:t>Training Data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Set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(4.9M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instructions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generated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from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78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programs)</a:t>
            </a:r>
          </a:p>
          <a:p>
            <a:pPr lvl="1"/>
            <a:r>
              <a:rPr lang="en-US" altLang="zh-CN" dirty="0">
                <a:latin typeface="Avenir Next Condensed" panose="020B0506020202020204" pitchFamily="34" charset="0"/>
              </a:rPr>
              <a:t>Testing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Data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Set</a:t>
            </a:r>
            <a:r>
              <a:rPr lang="zh-CN" altLang="en-US" dirty="0">
                <a:latin typeface="Avenir Next Condensed" panose="020B0506020202020204" pitchFamily="34" charset="0"/>
              </a:rPr>
              <a:t>   </a:t>
            </a:r>
            <a:r>
              <a:rPr lang="en-US" altLang="zh-CN" dirty="0">
                <a:latin typeface="Avenir Next Condensed" panose="020B0506020202020204" pitchFamily="34" charset="0"/>
              </a:rPr>
              <a:t>(1.5M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instructions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generated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from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40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vulnerable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programs)</a:t>
            </a:r>
            <a:endParaRPr lang="en-US" dirty="0">
              <a:latin typeface="Avenir Next Condensed" panose="020B0506020202020204" pitchFamily="34" charset="0"/>
            </a:endParaRPr>
          </a:p>
          <a:p>
            <a:endParaRPr lang="en-US" dirty="0">
              <a:latin typeface="Avenir Next Condensed" panose="020B0506020202020204" pitchFamily="34" charset="0"/>
            </a:endParaRPr>
          </a:p>
          <a:p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dirty="0">
                <a:latin typeface="Avenir Next Condensed" panose="020B0506020202020204" pitchFamily="34" charset="0"/>
              </a:rPr>
              <a:t>Baseline Deep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Learning </a:t>
            </a:r>
            <a:r>
              <a:rPr lang="en-US" altLang="zh-CN" dirty="0">
                <a:latin typeface="Avenir Next Condensed" panose="020B0506020202020204" pitchFamily="34" charset="0"/>
              </a:rPr>
              <a:t>M</a:t>
            </a:r>
            <a:r>
              <a:rPr lang="en-US" dirty="0">
                <a:latin typeface="Avenir Next Condensed" panose="020B0506020202020204" pitchFamily="34" charset="0"/>
              </a:rPr>
              <a:t>odels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Bi-directional RNN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Bi-directional LSTM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>
                <a:latin typeface="Avenir Next Condensed" panose="020B0506020202020204" pitchFamily="34" charset="0"/>
              </a:rPr>
              <a:t>Bi-directional GRU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91870-321C-5B47-823F-A1177489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9D2AD2-5E92-614F-81C1-5F12D6DE835A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CC5F6F-5694-5747-925C-E2302522B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002" y="5470701"/>
            <a:ext cx="1727117" cy="83215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AD5046D-8350-964D-9BAB-A902C61E5FD2}"/>
              </a:ext>
            </a:extLst>
          </p:cNvPr>
          <p:cNvGrpSpPr/>
          <p:nvPr/>
        </p:nvGrpSpPr>
        <p:grpSpPr>
          <a:xfrm>
            <a:off x="6567051" y="3291889"/>
            <a:ext cx="2293079" cy="953879"/>
            <a:chOff x="5819717" y="3219499"/>
            <a:chExt cx="2520477" cy="90921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921E89D-EC77-0E4E-B82B-46F05B33A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9717" y="3227009"/>
              <a:ext cx="914400" cy="9017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D307A8-0A33-D745-B207-DCFEF7BB85B5}"/>
                </a:ext>
              </a:extLst>
            </p:cNvPr>
            <p:cNvSpPr txBox="1"/>
            <p:nvPr/>
          </p:nvSpPr>
          <p:spPr>
            <a:xfrm>
              <a:off x="6825292" y="3219499"/>
              <a:ext cx="1514902" cy="44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Avenir Next Condensed" panose="020B0506020202020204" pitchFamily="34" charset="0"/>
                </a:rPr>
                <a:t>CoreUtils</a:t>
              </a:r>
              <a:endParaRPr lang="en-US" sz="2400" dirty="0">
                <a:latin typeface="Avenir Next Condensed" panose="020B0506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6C593F-F483-E243-8862-007311FEE4BA}"/>
                </a:ext>
              </a:extLst>
            </p:cNvPr>
            <p:cNvSpPr txBox="1"/>
            <p:nvPr/>
          </p:nvSpPr>
          <p:spPr>
            <a:xfrm>
              <a:off x="6825292" y="3649844"/>
              <a:ext cx="1514902" cy="440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latin typeface="Avenir Next Condensed" panose="020B0506020202020204" pitchFamily="34" charset="0"/>
                </a:rPr>
                <a:t>BinUtils</a:t>
              </a:r>
              <a:endParaRPr lang="en-US" sz="2400" dirty="0">
                <a:latin typeface="Avenir Next Condensed" panose="020B0506020202020204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1026C8E-FBEC-8A47-94E4-411B5C2AD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5496" y="3395178"/>
            <a:ext cx="1661395" cy="7551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7C9A18-FB5B-3443-ACE2-0CD5E69BB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245" y="4335326"/>
            <a:ext cx="1278885" cy="9969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0A8922-3061-1F40-880C-9FBE10BC4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5496" y="5350188"/>
            <a:ext cx="1284398" cy="10461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303F2E-5464-5644-AC21-37B6EA0EC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8111" y="4368920"/>
            <a:ext cx="1661395" cy="9786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B942B4D-6778-1D42-A264-F0212F7C49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675" y="4233308"/>
            <a:ext cx="1249854" cy="12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0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6BC7D-C76A-B041-B96A-A7162E87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332"/>
            <a:ext cx="10515600" cy="1190356"/>
          </a:xfrm>
        </p:spPr>
        <p:txBody>
          <a:bodyPr/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Experiment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Results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768C-4512-1E48-A368-951E3B74F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Deep Learning Model Performance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Efficiency Improvement on Reverse Execution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Effectiveness on Root Cause Diagnosis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D3E22-B02E-7148-87B5-FC458EC5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0B6812-E940-A84D-9EC3-8EEB1713E482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2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6BC7D-C76A-B041-B96A-A7162E87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332"/>
            <a:ext cx="10515600" cy="1190356"/>
          </a:xfrm>
        </p:spPr>
        <p:txBody>
          <a:bodyPr/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Experiment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Results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(cont.)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768C-4512-1E48-A368-951E3B74F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Deep Learning Model Performance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Efficiency Improvement on Reverse Execution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Effectiveness on Root Cause Diagnosis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D3E22-B02E-7148-87B5-FC458EC5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0B6812-E940-A84D-9EC3-8EEB1713E482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9F7B2F-0CFA-5B40-850B-E8487E185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033" y="3900416"/>
            <a:ext cx="6456090" cy="2276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2BB9AF-B848-B349-BB1E-06FBD8C79DDC}"/>
              </a:ext>
            </a:extLst>
          </p:cNvPr>
          <p:cNvSpPr txBox="1"/>
          <p:nvPr/>
        </p:nvSpPr>
        <p:spPr>
          <a:xfrm>
            <a:off x="457200" y="4381530"/>
            <a:ext cx="51482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Condensed" panose="020B0506020202020204" pitchFamily="34" charset="0"/>
              </a:rPr>
              <a:t>In </a:t>
            </a:r>
            <a:r>
              <a:rPr lang="en-US" altLang="zh-CN" sz="2400" dirty="0">
                <a:latin typeface="Avenir Next Condensed" panose="020B0506020202020204" pitchFamily="34" charset="0"/>
              </a:rPr>
              <a:t>our</a:t>
            </a:r>
            <a:r>
              <a:rPr lang="zh-CN" altLang="en-US" sz="2400" dirty="0"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latin typeface="Avenir Next Condensed" panose="020B0506020202020204" pitchFamily="34" charset="0"/>
              </a:rPr>
              <a:t>scenario</a:t>
            </a:r>
            <a:r>
              <a:rPr lang="en-US" sz="2400" dirty="0">
                <a:latin typeface="Avenir Next Condensed" panose="020B0506020202020204" pitchFamily="34" charset="0"/>
              </a:rPr>
              <a:t>, the logged execution traces are relatively long. </a:t>
            </a:r>
            <a:r>
              <a:rPr lang="en-US" altLang="zh-CN" sz="2400" dirty="0">
                <a:latin typeface="Avenir Next Condensed" panose="020B0506020202020204" pitchFamily="34" charset="0"/>
              </a:rPr>
              <a:t>Small</a:t>
            </a:r>
            <a:r>
              <a:rPr lang="en-US" sz="2400" dirty="0">
                <a:latin typeface="Avenir Next Condensed" panose="020B0506020202020204" pitchFamily="34" charset="0"/>
              </a:rPr>
              <a:t> improvement in precision or recall could reduce the number of false positives or negatives by the thousands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CE9D50-6269-8C4F-A409-95ECA69FDB27}"/>
              </a:ext>
            </a:extLst>
          </p:cNvPr>
          <p:cNvSpPr/>
          <p:nvPr/>
        </p:nvSpPr>
        <p:spPr>
          <a:xfrm>
            <a:off x="6858000" y="4919472"/>
            <a:ext cx="5331123" cy="246888"/>
          </a:xfrm>
          <a:prstGeom prst="rect">
            <a:avLst/>
          </a:prstGeom>
          <a:noFill/>
          <a:ln w="31750">
            <a:solidFill>
              <a:srgbClr val="FF74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7AD959-C73A-C34E-9C23-F2AB189A9BA4}"/>
              </a:ext>
            </a:extLst>
          </p:cNvPr>
          <p:cNvSpPr/>
          <p:nvPr/>
        </p:nvSpPr>
        <p:spPr>
          <a:xfrm>
            <a:off x="6860877" y="5874059"/>
            <a:ext cx="5331123" cy="246888"/>
          </a:xfrm>
          <a:prstGeom prst="rect">
            <a:avLst/>
          </a:prstGeom>
          <a:noFill/>
          <a:ln w="31750">
            <a:solidFill>
              <a:srgbClr val="FF74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6BC7D-C76A-B041-B96A-A7162E87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332"/>
            <a:ext cx="10515600" cy="1190356"/>
          </a:xfrm>
        </p:spPr>
        <p:txBody>
          <a:bodyPr/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Experiment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Results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(cont.)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768C-4512-1E48-A368-951E3B74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Avenir Next Condensed" panose="020B0506020202020204" pitchFamily="34" charset="0"/>
              </a:rPr>
              <a:t>Deep Learning Model Performance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Efficiency Improvement on Reverse Execution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Effectiveness on Root Cause Diagnosis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D3E22-B02E-7148-87B5-FC458EC5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0B6812-E940-A84D-9EC3-8EEB1713E482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4298EB-2861-C645-9C00-A439DCED18B3}"/>
              </a:ext>
            </a:extLst>
          </p:cNvPr>
          <p:cNvSpPr txBox="1"/>
          <p:nvPr/>
        </p:nvSpPr>
        <p:spPr>
          <a:xfrm>
            <a:off x="838199" y="4086289"/>
            <a:ext cx="1051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Avenir Next Condensed" panose="020B0506020202020204" pitchFamily="34" charset="0"/>
              </a:rPr>
              <a:t>Alias</a:t>
            </a:r>
            <a:r>
              <a:rPr lang="zh-CN" altLang="en-US" sz="2400" dirty="0"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latin typeface="Avenir Next Condensed" panose="020B0506020202020204" pitchFamily="34" charset="0"/>
              </a:rPr>
              <a:t>relationship</a:t>
            </a:r>
            <a:r>
              <a:rPr lang="zh-CN" altLang="en-US" sz="2400" dirty="0"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latin typeface="Avenir Next Condensed" panose="020B0506020202020204" pitchFamily="34" charset="0"/>
              </a:rPr>
              <a:t>verified:</a:t>
            </a:r>
            <a:r>
              <a:rPr lang="zh-CN" altLang="en-US" sz="2400" dirty="0"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latin typeface="Avenir Next Condensed" panose="020B0506020202020204" pitchFamily="34" charset="0"/>
              </a:rPr>
              <a:t>POMP</a:t>
            </a:r>
            <a:r>
              <a:rPr lang="zh-CN" altLang="en-US" sz="2400" dirty="0"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latin typeface="Avenir Next Condensed" panose="020B0506020202020204" pitchFamily="34" charset="0"/>
              </a:rPr>
              <a:t>:</a:t>
            </a:r>
            <a:r>
              <a:rPr lang="zh-CN" altLang="en-US" sz="2400" dirty="0">
                <a:latin typeface="Avenir Next Condensed" panose="020B0506020202020204" pitchFamily="34" charset="0"/>
              </a:rPr>
              <a:t> </a:t>
            </a:r>
            <a:r>
              <a:rPr lang="en-US" sz="2400" dirty="0">
                <a:latin typeface="Avenir Next Condensed" panose="020B0506020202020204" pitchFamily="34" charset="0"/>
              </a:rPr>
              <a:t>5</a:t>
            </a:r>
            <a:r>
              <a:rPr lang="en-US" altLang="zh-CN" sz="2400" dirty="0">
                <a:latin typeface="Avenir Next Condensed" panose="020B0506020202020204" pitchFamily="34" charset="0"/>
              </a:rPr>
              <a:t>8</a:t>
            </a:r>
            <a:r>
              <a:rPr lang="en-US" sz="2400" dirty="0">
                <a:latin typeface="Avenir Next Condensed" panose="020B0506020202020204" pitchFamily="34" charset="0"/>
              </a:rPr>
              <a:t>%</a:t>
            </a:r>
            <a:r>
              <a:rPr lang="en-US" altLang="zh-CN" sz="2400" dirty="0">
                <a:latin typeface="Avenir Next Condensed" panose="020B0506020202020204" pitchFamily="34" charset="0"/>
              </a:rPr>
              <a:t>,</a:t>
            </a:r>
            <a:r>
              <a:rPr lang="zh-CN" altLang="en-US" sz="2400" dirty="0">
                <a:latin typeface="Avenir Next Condensed" panose="020B0506020202020204" pitchFamily="34" charset="0"/>
              </a:rPr>
              <a:t>  </a:t>
            </a:r>
            <a:r>
              <a:rPr lang="en-US" altLang="zh-CN" sz="2400" dirty="0">
                <a:latin typeface="Avenir Next Condensed" panose="020B0506020202020204" pitchFamily="34" charset="0"/>
              </a:rPr>
              <a:t>RENN</a:t>
            </a:r>
            <a:r>
              <a:rPr lang="zh-CN" altLang="en-US" sz="2400" dirty="0"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latin typeface="Avenir Next Condensed" panose="020B0506020202020204" pitchFamily="34" charset="0"/>
              </a:rPr>
              <a:t>:</a:t>
            </a:r>
            <a:r>
              <a:rPr lang="zh-CN" altLang="en-US" sz="2400" dirty="0"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latin typeface="Avenir Next Condensed" panose="020B0506020202020204" pitchFamily="34" charset="0"/>
              </a:rPr>
              <a:t>79% (</a:t>
            </a:r>
            <a:r>
              <a:rPr lang="en-US" sz="2400" dirty="0">
                <a:solidFill>
                  <a:srgbClr val="FF0000"/>
                </a:solidFill>
                <a:latin typeface="Avenir Next Condensed" panose="020B0506020202020204" pitchFamily="34" charset="0"/>
              </a:rPr>
              <a:t>21</a:t>
            </a:r>
            <a:r>
              <a:rPr lang="en-US" altLang="zh-CN" sz="2400" dirty="0">
                <a:solidFill>
                  <a:srgbClr val="FF0000"/>
                </a:solidFill>
                <a:latin typeface="Avenir Next Condensed" panose="020B0506020202020204" pitchFamily="34" charset="0"/>
              </a:rPr>
              <a:t>%+)</a:t>
            </a: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Avenir Next Condensed" panose="020B0506020202020204" pitchFamily="34" charset="0"/>
              </a:rPr>
              <a:t>Decrease 36% of execution time from POMP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Avenir Next Condensed" panose="020B0506020202020204" pitchFamily="34" charset="0"/>
              </a:rPr>
              <a:t>Compared</a:t>
            </a:r>
            <a:r>
              <a:rPr lang="zh-CN" altLang="en-US" sz="2400" dirty="0"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latin typeface="Avenir Next Condensed" panose="020B0506020202020204" pitchFamily="34" charset="0"/>
              </a:rPr>
              <a:t>with</a:t>
            </a:r>
            <a:r>
              <a:rPr lang="zh-CN" altLang="en-US" sz="2400" dirty="0"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latin typeface="Avenir Next Condensed" panose="020B0506020202020204" pitchFamily="34" charset="0"/>
              </a:rPr>
              <a:t>POMP,</a:t>
            </a:r>
            <a:r>
              <a:rPr lang="zh-CN" altLang="en-US" sz="2400" dirty="0"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latin typeface="Avenir Next Condensed" panose="020B0506020202020204" pitchFamily="34" charset="0"/>
              </a:rPr>
              <a:t>RENN</a:t>
            </a:r>
            <a:r>
              <a:rPr lang="zh-CN" altLang="en-US" sz="2400" dirty="0">
                <a:latin typeface="Avenir Next Condensed" panose="020B0506020202020204" pitchFamily="34" charset="0"/>
              </a:rPr>
              <a:t> </a:t>
            </a:r>
            <a:r>
              <a:rPr lang="en-US" sz="2400" dirty="0">
                <a:latin typeface="Avenir Next Condensed" panose="020B0506020202020204" pitchFamily="34" charset="0"/>
              </a:rPr>
              <a:t>is more effective in finding the root cause of software crashes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A22387-98FD-9342-9AA4-9508652097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137098"/>
              </p:ext>
            </p:extLst>
          </p:nvPr>
        </p:nvGraphicFramePr>
        <p:xfrm>
          <a:off x="838200" y="5387914"/>
          <a:ext cx="1001745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2964">
                  <a:extLst>
                    <a:ext uri="{9D8B030D-6E8A-4147-A177-3AD203B41FA5}">
                      <a16:colId xmlns:a16="http://schemas.microsoft.com/office/drawing/2014/main" val="1222335200"/>
                    </a:ext>
                  </a:extLst>
                </a:gridCol>
                <a:gridCol w="3107296">
                  <a:extLst>
                    <a:ext uri="{9D8B030D-6E8A-4147-A177-3AD203B41FA5}">
                      <a16:colId xmlns:a16="http://schemas.microsoft.com/office/drawing/2014/main" val="215019021"/>
                    </a:ext>
                  </a:extLst>
                </a:gridCol>
                <a:gridCol w="2937197">
                  <a:extLst>
                    <a:ext uri="{9D8B030D-6E8A-4147-A177-3AD203B41FA5}">
                      <a16:colId xmlns:a16="http://schemas.microsoft.com/office/drawing/2014/main" val="3658965135"/>
                    </a:ext>
                  </a:extLst>
                </a:gridCol>
              </a:tblGrid>
              <a:tr h="48490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Avenir Next Condensed" panose="020B0506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RENN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Next Condensed" panose="020B0506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POMP</a:t>
                      </a:r>
                      <a:endParaRPr lang="en-US" sz="2800" dirty="0">
                        <a:solidFill>
                          <a:schemeClr val="tx1"/>
                        </a:solidFill>
                        <a:latin typeface="Avenir Next Condensed" panose="020B0506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080905"/>
                  </a:ext>
                </a:extLst>
              </a:tr>
              <a:tr h="884239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Total # of cases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in</a:t>
                      </a: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which</a:t>
                      </a: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we</a:t>
                      </a: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could</a:t>
                      </a: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diagnose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 the root cause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solidFill>
                          <a:schemeClr val="tx1"/>
                        </a:solidFill>
                        <a:latin typeface="Avenir Next Condensed" panose="020B0506020202020204" pitchFamily="34" charset="0"/>
                      </a:endParaRPr>
                    </a:p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37/40</a:t>
                      </a:r>
                      <a:endParaRPr lang="en-US" dirty="0">
                        <a:solidFill>
                          <a:schemeClr val="tx1"/>
                        </a:solidFill>
                        <a:latin typeface="Avenir Next Condensed" panose="020B0506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2800" dirty="0">
                        <a:solidFill>
                          <a:schemeClr val="tx1"/>
                        </a:solidFill>
                        <a:latin typeface="Avenir Next Condensed" panose="020B0506020202020204" pitchFamily="34" charset="0"/>
                      </a:endParaRPr>
                    </a:p>
                    <a:p>
                      <a:pPr algn="ctr"/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31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  <a:latin typeface="Avenir Next Condensed" panose="020B0506020202020204" pitchFamily="34" charset="0"/>
                        </a:rPr>
                        <a:t>/40</a:t>
                      </a:r>
                      <a:endParaRPr lang="en-US" dirty="0">
                        <a:solidFill>
                          <a:schemeClr val="tx1"/>
                        </a:solidFill>
                        <a:latin typeface="Avenir Next Condensed" panose="020B0506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083242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D79D1934-5D07-2640-AFF6-8FB70E014128}"/>
              </a:ext>
            </a:extLst>
          </p:cNvPr>
          <p:cNvGrpSpPr/>
          <p:nvPr/>
        </p:nvGrpSpPr>
        <p:grpSpPr>
          <a:xfrm>
            <a:off x="7308951" y="515975"/>
            <a:ext cx="4850192" cy="3559176"/>
            <a:chOff x="5705094" y="2800350"/>
            <a:chExt cx="4850192" cy="3559176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F7CD90D-2594-364E-936D-984576D38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38" y="2800350"/>
              <a:ext cx="1638768" cy="3557016"/>
            </a:xfrm>
            <a:prstGeom prst="rect">
              <a:avLst/>
            </a:prstGeom>
          </p:spPr>
        </p:pic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0BFFB2A-7C4C-7348-895A-1C6A1F682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962" y="3651250"/>
              <a:ext cx="1638300" cy="2705100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61587E5-6D92-AF48-9925-EFA41C90A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9686" y="3870326"/>
              <a:ext cx="1625600" cy="24892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5410E3-10AD-2A4D-8B0B-70E0931733D0}"/>
                </a:ext>
              </a:extLst>
            </p:cNvPr>
            <p:cNvCxnSpPr/>
            <p:nvPr/>
          </p:nvCxnSpPr>
          <p:spPr>
            <a:xfrm>
              <a:off x="5705094" y="6356350"/>
              <a:ext cx="48280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53C0ED-8B6F-CA46-8F60-17F18C3F1072}"/>
                </a:ext>
              </a:extLst>
            </p:cNvPr>
            <p:cNvCxnSpPr/>
            <p:nvPr/>
          </p:nvCxnSpPr>
          <p:spPr>
            <a:xfrm>
              <a:off x="7319962" y="3651250"/>
              <a:ext cx="16097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9390453-E08F-6249-98D1-0403C4475E4B}"/>
                </a:ext>
              </a:extLst>
            </p:cNvPr>
            <p:cNvCxnSpPr/>
            <p:nvPr/>
          </p:nvCxnSpPr>
          <p:spPr>
            <a:xfrm>
              <a:off x="8932862" y="3870326"/>
              <a:ext cx="16097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719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332"/>
            <a:ext cx="10515600" cy="1190356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  <a:cs typeface="Calibri"/>
              </a:rPr>
              <a:t>Conclusion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83D44-ACDA-4DF2-8455-1E1541BDAA1B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CE592-39DE-BD4A-96DC-6384DA21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2C6FF6-6B05-2144-9960-7DC74996E284}"/>
              </a:ext>
            </a:extLst>
          </p:cNvPr>
          <p:cNvSpPr/>
          <p:nvPr/>
        </p:nvSpPr>
        <p:spPr>
          <a:xfrm>
            <a:off x="838199" y="1809307"/>
            <a:ext cx="10515601" cy="9264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Reverse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Execution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is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highly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impaired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due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to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incomplete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execution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trace</a:t>
            </a:r>
            <a:endParaRPr lang="en-US" sz="3200" dirty="0">
              <a:solidFill>
                <a:schemeClr val="tx1"/>
              </a:solidFill>
              <a:latin typeface="Avenir Next Condensed" panose="020B0506020202020204" pitchFamily="34" charset="0"/>
              <a:cs typeface="Calibri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5EB39BE-5F98-444F-8D8A-5C0813C7C4F0}"/>
              </a:ext>
            </a:extLst>
          </p:cNvPr>
          <p:cNvSpPr/>
          <p:nvPr/>
        </p:nvSpPr>
        <p:spPr>
          <a:xfrm>
            <a:off x="838199" y="3279337"/>
            <a:ext cx="10515600" cy="92648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RENN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could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facilitate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reverse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execution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with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alias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analysis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at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binary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level</a:t>
            </a:r>
            <a:endParaRPr lang="en-US" sz="3200" dirty="0">
              <a:solidFill>
                <a:schemeClr val="tx1"/>
              </a:solidFill>
              <a:latin typeface="Avenir Next Condensed" panose="020B0506020202020204" pitchFamily="34" charset="0"/>
              <a:cs typeface="Calibri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32FD5E-5D70-0346-B0E7-68A6DBB1FEA6}"/>
              </a:ext>
            </a:extLst>
          </p:cNvPr>
          <p:cNvSpPr/>
          <p:nvPr/>
        </p:nvSpPr>
        <p:spPr>
          <a:xfrm>
            <a:off x="838199" y="4749367"/>
            <a:ext cx="10515600" cy="11259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RENN</a:t>
            </a:r>
            <a:r>
              <a:rPr lang="zh-CN" alt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can significantly improve reverse execution with respect to its capability in resolving memory aliases and reducing execution time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332"/>
            <a:ext cx="10515600" cy="1190356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  <a:cs typeface="Calibri"/>
              </a:rPr>
              <a:t>Q &amp; A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altLang="zh-CN" sz="3200" dirty="0">
              <a:latin typeface="Avenir Next Condensed" panose="020B0506020202020204" pitchFamily="34" charset="0"/>
            </a:endParaRPr>
          </a:p>
          <a:p>
            <a:pPr marL="0" indent="0">
              <a:buNone/>
            </a:pPr>
            <a:r>
              <a:rPr lang="en-US" altLang="zh-CN" sz="3200" dirty="0" err="1">
                <a:latin typeface="Avenir Next Condensed" panose="020B0506020202020204" pitchFamily="34" charset="0"/>
              </a:rPr>
              <a:t>Github</a:t>
            </a:r>
            <a:r>
              <a:rPr lang="zh-CN" altLang="en-US" sz="3200" dirty="0">
                <a:latin typeface="Avenir Next Condensed" panose="020B0506020202020204" pitchFamily="34" charset="0"/>
              </a:rPr>
              <a:t> </a:t>
            </a:r>
            <a:r>
              <a:rPr lang="en-US" altLang="zh-CN" sz="3200" dirty="0">
                <a:latin typeface="Avenir Next Condensed" panose="020B0506020202020204" pitchFamily="34" charset="0"/>
              </a:rPr>
              <a:t>Repo:</a:t>
            </a:r>
            <a:r>
              <a:rPr lang="zh-CN" altLang="en-US" sz="3200" dirty="0">
                <a:latin typeface="Avenir Next Condensed" panose="020B0506020202020204" pitchFamily="34" charset="0"/>
              </a:rPr>
              <a:t>  </a:t>
            </a:r>
            <a:r>
              <a:rPr lang="en-US" sz="3200" dirty="0">
                <a:hlinkClick r:id="rId3"/>
              </a:rPr>
              <a:t>https://github.com/mudongliang/RENN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83D44-ACDA-4DF2-8455-1E1541BDAA1B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CE592-39DE-BD4A-96DC-6384DA21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890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3CD1-0FBA-CA4A-AE58-79CB67C3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332"/>
            <a:ext cx="10515600" cy="119035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Software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inevitably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contains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defects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40DA4-3EBE-984E-9C49-7367C61B6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703" y="4838767"/>
            <a:ext cx="10515600" cy="15157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Software defects are prevalent and inevitable </a:t>
            </a:r>
          </a:p>
          <a:p>
            <a:r>
              <a:rPr lang="en-US" altLang="zh-CN" dirty="0">
                <a:latin typeface="Avenir Next Condensed" panose="020B0506020202020204" pitchFamily="34" charset="0"/>
              </a:rPr>
              <a:t>When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triggered,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those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software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defects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could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cause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runtime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failure</a:t>
            </a:r>
          </a:p>
          <a:p>
            <a:r>
              <a:rPr lang="en-US" altLang="zh-CN" dirty="0">
                <a:latin typeface="Avenir Next Condensed" panose="020B0506020202020204" pitchFamily="34" charset="0"/>
              </a:rPr>
              <a:t>It’s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urgent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to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diagnose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those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runtime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failure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in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timely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manner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7C9907-0EC2-294C-8A38-542A3620CA4D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2DA7D-D2BF-514C-B77D-B28B9ACD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F56F3-DD98-7F4E-8408-5B70526A0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447" y="1811125"/>
            <a:ext cx="2233881" cy="2233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91BFB0-3C45-E643-8347-096A8D4FD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524812" y="2596017"/>
            <a:ext cx="252381" cy="252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8EAFF-1E21-514A-B822-2B9FA5AA9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711846" y="2533152"/>
            <a:ext cx="431117" cy="431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A3091-6F06-424E-818E-F1DC2C21E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1215" y="3084584"/>
            <a:ext cx="252381" cy="252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06F796-AEE5-7C45-8D0D-4D9462177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801215" y="2120951"/>
            <a:ext cx="252381" cy="252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93AD7-6FE5-9040-8465-31A4AB9C4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90195" y="2596590"/>
            <a:ext cx="252381" cy="2523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0E4F77-80EE-7148-B5A2-9B7014B53989}"/>
              </a:ext>
            </a:extLst>
          </p:cNvPr>
          <p:cNvCxnSpPr>
            <a:cxnSpLocks/>
          </p:cNvCxnSpPr>
          <p:nvPr/>
        </p:nvCxnSpPr>
        <p:spPr>
          <a:xfrm>
            <a:off x="3082272" y="2937765"/>
            <a:ext cx="1086111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E4A1F6E-1AF5-2C4D-AF36-AF96A2A67765}"/>
              </a:ext>
            </a:extLst>
          </p:cNvPr>
          <p:cNvGrpSpPr/>
          <p:nvPr/>
        </p:nvGrpSpPr>
        <p:grpSpPr>
          <a:xfrm>
            <a:off x="4282536" y="1539041"/>
            <a:ext cx="3868971" cy="2671283"/>
            <a:chOff x="4460832" y="3500360"/>
            <a:chExt cx="3868971" cy="2671283"/>
          </a:xfrm>
        </p:grpSpPr>
        <p:pic>
          <p:nvPicPr>
            <p:cNvPr id="22" name="Picture 21" descr="A picture containing bird&#10;&#10;Description automatically generated">
              <a:extLst>
                <a:ext uri="{FF2B5EF4-FFF2-40B4-BE49-F238E27FC236}">
                  <a16:creationId xmlns:a16="http://schemas.microsoft.com/office/drawing/2014/main" id="{C2763B5B-F744-C346-8AAD-5460E90B4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832" y="3512124"/>
              <a:ext cx="2296675" cy="135158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4" name="Picture 23" descr="A picture containing meter, clock&#10;&#10;Description automatically generated">
              <a:extLst>
                <a:ext uri="{FF2B5EF4-FFF2-40B4-BE49-F238E27FC236}">
                  <a16:creationId xmlns:a16="http://schemas.microsoft.com/office/drawing/2014/main" id="{8FD88DFF-E269-934A-9D63-3CEB0BE22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832" y="4950732"/>
              <a:ext cx="1156035" cy="121624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25" descr="A picture containing knife, table&#10;&#10;Description automatically generated">
              <a:extLst>
                <a:ext uri="{FF2B5EF4-FFF2-40B4-BE49-F238E27FC236}">
                  <a16:creationId xmlns:a16="http://schemas.microsoft.com/office/drawing/2014/main" id="{683936C4-81DE-E343-BD76-F091FD852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767" y="4955399"/>
              <a:ext cx="2571036" cy="121624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9" name="Picture 2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FBC5327-DED6-6B44-93EC-59CE6D74E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7988" y="3500360"/>
              <a:ext cx="1485590" cy="136728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49C2A524-D0BF-0A44-81BC-1087EE7B5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200356" y="2181544"/>
            <a:ext cx="728100" cy="7281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F805CDC-D27C-2948-8626-65FED1D925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0902" y="3000509"/>
            <a:ext cx="527007" cy="42053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8799E3E-D7E4-2A45-BE0B-6BD1EA3D5B0A}"/>
              </a:ext>
            </a:extLst>
          </p:cNvPr>
          <p:cNvCxnSpPr>
            <a:cxnSpLocks/>
          </p:cNvCxnSpPr>
          <p:nvPr/>
        </p:nvCxnSpPr>
        <p:spPr>
          <a:xfrm>
            <a:off x="8261310" y="2937765"/>
            <a:ext cx="1027441" cy="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A79C2A85-E313-204D-83D8-D565D0C47C5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3" t="19015" r="32637" b="11296"/>
          <a:stretch/>
        </p:blipFill>
        <p:spPr>
          <a:xfrm>
            <a:off x="9415653" y="1425690"/>
            <a:ext cx="2082294" cy="2901470"/>
          </a:xfrm>
          <a:prstGeom prst="rect">
            <a:avLst/>
          </a:prstGeom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5A85980-D871-5A47-9976-2F6EFB35C028}"/>
              </a:ext>
            </a:extLst>
          </p:cNvPr>
          <p:cNvSpPr/>
          <p:nvPr/>
        </p:nvSpPr>
        <p:spPr>
          <a:xfrm>
            <a:off x="9431255" y="2299293"/>
            <a:ext cx="2050820" cy="365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B15EAB1-899A-4441-9B4E-F1ECB48A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513549" y="2299293"/>
            <a:ext cx="339654" cy="3396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B0AD3F-929F-4E40-8F77-02AA79EC2917}"/>
              </a:ext>
            </a:extLst>
          </p:cNvPr>
          <p:cNvSpPr txBox="1"/>
          <p:nvPr/>
        </p:nvSpPr>
        <p:spPr>
          <a:xfrm>
            <a:off x="1957388" y="-2386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02ACA4-B1E2-0E46-8EFE-2F1F651558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1310" y="2127185"/>
            <a:ext cx="749240" cy="7492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B86FC5-1CFF-1343-A05B-7F4EE01138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80778" y="3884853"/>
            <a:ext cx="2547356" cy="254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7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AD9E-A521-E14F-8E59-7CE395CF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Existing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works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14089-6626-3D4F-A117-9D150734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605838" cy="4351338"/>
          </a:xfrm>
        </p:spPr>
        <p:txBody>
          <a:bodyPr/>
          <a:lstStyle/>
          <a:p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dump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lvl="1"/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dump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records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crash</a:t>
            </a:r>
            <a:r>
              <a:rPr lang="zh-CN" altLang="en-US" dirty="0"/>
              <a:t> </a:t>
            </a:r>
            <a:r>
              <a:rPr lang="en-US" altLang="zh-CN" dirty="0"/>
              <a:t>site</a:t>
            </a:r>
          </a:p>
          <a:p>
            <a:r>
              <a:rPr lang="en-US" altLang="zh-CN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Replay</a:t>
            </a:r>
          </a:p>
          <a:p>
            <a:pPr lvl="1"/>
            <a:r>
              <a:rPr lang="en-US" altLang="zh-CN" dirty="0"/>
              <a:t>R</a:t>
            </a:r>
            <a:r>
              <a:rPr lang="en-US" dirty="0"/>
              <a:t>ecording a fully recoverable execution trace is too expensive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4B099-0755-514E-AF63-681840B9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666D0-AD8D-F24A-88A4-B0D60F147D94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3D7D4A-CDFE-C244-83CC-616232EFBB80}"/>
              </a:ext>
            </a:extLst>
          </p:cNvPr>
          <p:cNvGrpSpPr/>
          <p:nvPr/>
        </p:nvGrpSpPr>
        <p:grpSpPr>
          <a:xfrm>
            <a:off x="9728815" y="4144109"/>
            <a:ext cx="1422400" cy="1449725"/>
            <a:chOff x="9598016" y="1690688"/>
            <a:chExt cx="1422400" cy="14497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D7D0ADB-8840-CE48-851F-C788B085D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98016" y="1690688"/>
              <a:ext cx="1422400" cy="1422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859394-FEEF-9A4A-A262-F86E20B307A8}"/>
                </a:ext>
              </a:extLst>
            </p:cNvPr>
            <p:cNvSpPr txBox="1"/>
            <p:nvPr/>
          </p:nvSpPr>
          <p:spPr>
            <a:xfrm>
              <a:off x="9777677" y="1745338"/>
              <a:ext cx="1091305" cy="340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Memory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71F21B-E48B-F245-8A33-B707524B97E4}"/>
                </a:ext>
              </a:extLst>
            </p:cNvPr>
            <p:cNvSpPr txBox="1"/>
            <p:nvPr/>
          </p:nvSpPr>
          <p:spPr>
            <a:xfrm>
              <a:off x="9735526" y="2302234"/>
              <a:ext cx="11435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Registers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C8A6C2-1133-AF45-AAB8-ACACD3A503A0}"/>
                </a:ext>
              </a:extLst>
            </p:cNvPr>
            <p:cNvSpPr txBox="1"/>
            <p:nvPr/>
          </p:nvSpPr>
          <p:spPr>
            <a:xfrm>
              <a:off x="9791827" y="2740303"/>
              <a:ext cx="10913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Signal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…</a:t>
              </a:r>
              <a:endParaRPr lang="en-US" sz="20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0705F1A-5501-2B41-A6F8-886BADB16C72}"/>
              </a:ext>
            </a:extLst>
          </p:cNvPr>
          <p:cNvSpPr txBox="1"/>
          <p:nvPr/>
        </p:nvSpPr>
        <p:spPr>
          <a:xfrm>
            <a:off x="9832758" y="5807631"/>
            <a:ext cx="124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7476"/>
                </a:solidFill>
              </a:rPr>
              <a:t>Core</a:t>
            </a:r>
            <a:r>
              <a:rPr lang="zh-CN" altLang="en-US" dirty="0">
                <a:solidFill>
                  <a:srgbClr val="FF7476"/>
                </a:solidFill>
              </a:rPr>
              <a:t> </a:t>
            </a:r>
            <a:r>
              <a:rPr lang="en-US" altLang="zh-CN" dirty="0">
                <a:solidFill>
                  <a:srgbClr val="FF7476"/>
                </a:solidFill>
              </a:rPr>
              <a:t>dump</a:t>
            </a:r>
            <a:endParaRPr lang="en-US" dirty="0">
              <a:solidFill>
                <a:srgbClr val="FF7476"/>
              </a:solidFill>
            </a:endParaRPr>
          </a:p>
        </p:txBody>
      </p: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E6798A-7C38-8149-B81C-871729C6F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483" y="1623766"/>
            <a:ext cx="1485590" cy="13672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82BC13-D974-3B46-88B7-608BFB82BDB8}"/>
              </a:ext>
            </a:extLst>
          </p:cNvPr>
          <p:cNvCxnSpPr>
            <a:cxnSpLocks/>
          </p:cNvCxnSpPr>
          <p:nvPr/>
        </p:nvCxnSpPr>
        <p:spPr>
          <a:xfrm>
            <a:off x="10468278" y="3062486"/>
            <a:ext cx="0" cy="1010248"/>
          </a:xfrm>
          <a:prstGeom prst="straightConnector1">
            <a:avLst/>
          </a:prstGeom>
          <a:ln w="2540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36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AD9E-A521-E14F-8E59-7CE395CF3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Existing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works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14089-6626-3D4F-A117-9D150734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8605838" cy="4351338"/>
          </a:xfrm>
        </p:spPr>
        <p:txBody>
          <a:bodyPr/>
          <a:lstStyle/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Core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dump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Analysis</a:t>
            </a:r>
          </a:p>
          <a:p>
            <a:pPr lvl="1"/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Core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dump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only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records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program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state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at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crash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site</a:t>
            </a:r>
          </a:p>
          <a:p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Record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Replay</a:t>
            </a:r>
          </a:p>
          <a:p>
            <a:pPr lvl="1"/>
            <a:r>
              <a:rPr lang="en-US" altLang="zh-CN" dirty="0">
                <a:solidFill>
                  <a:schemeClr val="bg2">
                    <a:lumMod val="75000"/>
                  </a:schemeClr>
                </a:solidFill>
              </a:rPr>
              <a:t>R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ecording a fully recoverable execution trace is too expensive</a:t>
            </a:r>
          </a:p>
          <a:p>
            <a:r>
              <a:rPr lang="en-US" altLang="zh-CN" dirty="0"/>
              <a:t>Hardware-assisted</a:t>
            </a:r>
            <a:r>
              <a:rPr lang="zh-CN" altLang="en-US" dirty="0"/>
              <a:t> </a:t>
            </a:r>
            <a:r>
              <a:rPr lang="en-US" altLang="zh-CN" dirty="0"/>
              <a:t>Reverse</a:t>
            </a:r>
            <a:r>
              <a:rPr lang="zh-CN" altLang="en-US" dirty="0"/>
              <a:t> </a:t>
            </a:r>
            <a:r>
              <a:rPr lang="en-US" altLang="zh-CN" dirty="0"/>
              <a:t>Execution</a:t>
            </a:r>
          </a:p>
          <a:p>
            <a:pPr lvl="1"/>
            <a:r>
              <a:rPr lang="en-US" altLang="zh-CN" dirty="0"/>
              <a:t>P</a:t>
            </a:r>
            <a:r>
              <a:rPr lang="en-US" dirty="0"/>
              <a:t>rovide the best of both</a:t>
            </a:r>
            <a:r>
              <a:rPr lang="zh-CN" altLang="en-US" dirty="0"/>
              <a:t> </a:t>
            </a:r>
            <a:r>
              <a:rPr lang="en-US" dirty="0"/>
              <a:t>worlds</a:t>
            </a:r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PT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record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negligible</a:t>
            </a:r>
            <a:r>
              <a:rPr lang="zh-CN" altLang="en-US" dirty="0"/>
              <a:t> </a:t>
            </a:r>
            <a:r>
              <a:rPr lang="en-US" altLang="zh-CN" dirty="0"/>
              <a:t>overhead</a:t>
            </a:r>
          </a:p>
          <a:p>
            <a:pPr lvl="1"/>
            <a:r>
              <a:rPr lang="en-US" altLang="zh-CN" dirty="0"/>
              <a:t>Recover</a:t>
            </a:r>
            <a:r>
              <a:rPr lang="zh-CN" altLang="en-US" dirty="0"/>
              <a:t> </a:t>
            </a:r>
            <a:r>
              <a:rPr lang="en-US" dirty="0"/>
              <a:t>critical data</a:t>
            </a:r>
            <a:r>
              <a:rPr lang="zh-CN" altLang="en-US" dirty="0"/>
              <a:t> </a:t>
            </a:r>
            <a:r>
              <a:rPr lang="en-US" dirty="0"/>
              <a:t>flow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dump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4B099-0755-514E-AF63-681840B97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C666D0-AD8D-F24A-88A4-B0D60F147D94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617A0A-A44E-F742-BACA-0C6EA75C2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016" y="1690688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43FF8-7147-7A4D-B966-1B5545DA6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5296" y="4577499"/>
            <a:ext cx="1747837" cy="1689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A8BFA3-7D07-9545-96E3-4F8E8EFF6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768" y="3127774"/>
            <a:ext cx="14224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6C6CA-72B9-3A4B-9F05-F08DAEE0F01C}"/>
              </a:ext>
            </a:extLst>
          </p:cNvPr>
          <p:cNvSpPr txBox="1"/>
          <p:nvPr/>
        </p:nvSpPr>
        <p:spPr>
          <a:xfrm>
            <a:off x="9792559" y="4719255"/>
            <a:ext cx="1091305" cy="34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CBE1F-0B1D-ED4A-A5F1-79D46772DB9F}"/>
              </a:ext>
            </a:extLst>
          </p:cNvPr>
          <p:cNvSpPr txBox="1"/>
          <p:nvPr/>
        </p:nvSpPr>
        <p:spPr>
          <a:xfrm>
            <a:off x="9754558" y="5228812"/>
            <a:ext cx="1143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Registers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EC2672-CDEF-FE44-A937-DAD25D3276C1}"/>
              </a:ext>
            </a:extLst>
          </p:cNvPr>
          <p:cNvSpPr txBox="1"/>
          <p:nvPr/>
        </p:nvSpPr>
        <p:spPr>
          <a:xfrm>
            <a:off x="9878287" y="5901590"/>
            <a:ext cx="1091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Signal</a:t>
            </a:r>
            <a:r>
              <a:rPr lang="zh-CN" altLang="en-US" sz="2000" dirty="0"/>
              <a:t> </a:t>
            </a:r>
            <a:r>
              <a:rPr lang="en-US" altLang="zh-CN" sz="2000" dirty="0"/>
              <a:t>…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877A0-561E-754E-BCE7-40CA3BA5BD13}"/>
              </a:ext>
            </a:extLst>
          </p:cNvPr>
          <p:cNvSpPr txBox="1"/>
          <p:nvPr/>
        </p:nvSpPr>
        <p:spPr>
          <a:xfrm>
            <a:off x="9920906" y="5593675"/>
            <a:ext cx="804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Trace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F9691-06C5-4343-BECA-29BCBEB0594A}"/>
              </a:ext>
            </a:extLst>
          </p:cNvPr>
          <p:cNvSpPr txBox="1"/>
          <p:nvPr/>
        </p:nvSpPr>
        <p:spPr>
          <a:xfrm>
            <a:off x="9777677" y="1745338"/>
            <a:ext cx="1091305" cy="34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Memory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0128F9-A250-D24D-AEFC-26CD9E1C5A61}"/>
              </a:ext>
            </a:extLst>
          </p:cNvPr>
          <p:cNvSpPr txBox="1"/>
          <p:nvPr/>
        </p:nvSpPr>
        <p:spPr>
          <a:xfrm>
            <a:off x="9735526" y="2302234"/>
            <a:ext cx="1143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Registers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7C606-F0EF-5240-B4A7-61FEFB6BE81B}"/>
              </a:ext>
            </a:extLst>
          </p:cNvPr>
          <p:cNvSpPr txBox="1"/>
          <p:nvPr/>
        </p:nvSpPr>
        <p:spPr>
          <a:xfrm>
            <a:off x="9791827" y="2740303"/>
            <a:ext cx="1091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Signal</a:t>
            </a:r>
            <a:r>
              <a:rPr lang="zh-CN" altLang="en-US" sz="2000" dirty="0"/>
              <a:t> </a:t>
            </a:r>
            <a:r>
              <a:rPr lang="en-US" altLang="zh-CN" sz="2000" dirty="0"/>
              <a:t>…</a:t>
            </a:r>
            <a:endParaRPr lang="en-US" sz="2000" dirty="0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5E00BF40-FA45-D847-8431-05939C86DA2D}"/>
              </a:ext>
            </a:extLst>
          </p:cNvPr>
          <p:cNvSpPr/>
          <p:nvPr/>
        </p:nvSpPr>
        <p:spPr>
          <a:xfrm>
            <a:off x="10046798" y="3215820"/>
            <a:ext cx="553062" cy="1292742"/>
          </a:xfrm>
          <a:prstGeom prst="downArrow">
            <a:avLst>
              <a:gd name="adj1" fmla="val 50000"/>
              <a:gd name="adj2" fmla="val 78417"/>
            </a:avLst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78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332"/>
            <a:ext cx="10609162" cy="119035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Alias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Analysis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in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Hardware-assisted</a:t>
            </a:r>
            <a:r>
              <a:rPr lang="en-US" dirty="0">
                <a:latin typeface="Avenir Next Condensed" panose="020B0506020202020204" pitchFamily="34" charset="0"/>
              </a:rPr>
              <a:t> Reverse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5627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Reversible</a:t>
            </a:r>
            <a:r>
              <a:rPr lang="en-US" dirty="0">
                <a:latin typeface="Avenir Next Condensed" panose="020B0506020202020204" pitchFamily="34" charset="0"/>
              </a:rPr>
              <a:t> instructions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(</a:t>
            </a:r>
            <a:r>
              <a:rPr lang="en-US" dirty="0">
                <a:latin typeface="Avenir Next Condensed" panose="020B0506020202020204" pitchFamily="34" charset="0"/>
              </a:rPr>
              <a:t>like </a:t>
            </a:r>
            <a:r>
              <a:rPr lang="en-US" altLang="zh-CN" dirty="0">
                <a:latin typeface="Avenir Next Condensed" panose="020B0506020202020204" pitchFamily="34" charset="0"/>
              </a:rPr>
              <a:t>A5)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and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irreversible</a:t>
            </a:r>
            <a:r>
              <a:rPr lang="en-US" dirty="0">
                <a:latin typeface="Avenir Next Condensed" panose="020B0506020202020204" pitchFamily="34" charset="0"/>
              </a:rPr>
              <a:t> instructions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(like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A3,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A4)</a:t>
            </a:r>
            <a:r>
              <a:rPr lang="en-US" dirty="0">
                <a:latin typeface="Avenir Next Condensed" panose="020B0506020202020204" pitchFamily="34" charset="0"/>
              </a:rPr>
              <a:t> 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Making two hypotheses for each pair of memory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Testing each of the hypotheses by using the constraints in each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C80FA-BEC9-4316-B9E5-98E035FA708F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F2D57A4-A3AF-7B49-AAB9-2EF32D84C5B0}"/>
              </a:ext>
            </a:extLst>
          </p:cNvPr>
          <p:cNvSpPr/>
          <p:nvPr/>
        </p:nvSpPr>
        <p:spPr>
          <a:xfrm>
            <a:off x="6550402" y="3848627"/>
            <a:ext cx="373625" cy="231288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AABF8E-A51C-A744-9C3E-7F51FFD225B0}"/>
              </a:ext>
            </a:extLst>
          </p:cNvPr>
          <p:cNvGrpSpPr/>
          <p:nvPr/>
        </p:nvGrpSpPr>
        <p:grpSpPr>
          <a:xfrm>
            <a:off x="5098820" y="4284958"/>
            <a:ext cx="1296213" cy="1367547"/>
            <a:chOff x="5113123" y="4616188"/>
            <a:chExt cx="1296213" cy="1367547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45D82DA-27D0-FF43-BC5F-ADEB27F8CF95}"/>
                </a:ext>
              </a:extLst>
            </p:cNvPr>
            <p:cNvSpPr/>
            <p:nvPr/>
          </p:nvSpPr>
          <p:spPr>
            <a:xfrm>
              <a:off x="5113123" y="4616188"/>
              <a:ext cx="1296212" cy="39588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venir Next Condensed" panose="020B0506020202020204" pitchFamily="34" charset="0"/>
                </a:rPr>
                <a:t>[</a:t>
              </a:r>
              <a:r>
                <a:rPr lang="en-US" sz="2400" dirty="0" err="1">
                  <a:solidFill>
                    <a:schemeClr val="tx1"/>
                  </a:solidFill>
                  <a:latin typeface="Avenir Next Condensed" panose="020B0506020202020204" pitchFamily="34" charset="0"/>
                </a:rPr>
                <a:t>edi</a:t>
              </a:r>
              <a:r>
                <a:rPr lang="en-US" sz="2400" dirty="0">
                  <a:solidFill>
                    <a:schemeClr val="tx1"/>
                  </a:solidFill>
                  <a:latin typeface="Avenir Next Condensed" panose="020B0506020202020204" pitchFamily="34" charset="0"/>
                </a:rPr>
                <a:t>]</a:t>
              </a:r>
              <a:r>
                <a:rPr lang="en-US" altLang="zh-CN" sz="2400" dirty="0">
                  <a:solidFill>
                    <a:schemeClr val="tx1"/>
                  </a:solidFill>
                  <a:latin typeface="Avenir Next Condensed" panose="020B0506020202020204" pitchFamily="34" charset="0"/>
                </a:rPr>
                <a:t>@</a:t>
              </a:r>
              <a:r>
                <a:rPr lang="en-US" sz="2400" dirty="0">
                  <a:solidFill>
                    <a:schemeClr val="tx1"/>
                  </a:solidFill>
                  <a:latin typeface="Avenir Next Condensed" panose="020B0506020202020204" pitchFamily="34" charset="0"/>
                </a:rPr>
                <a:t>A2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D4C8C62-A159-174F-A1EA-57B8498FE433}"/>
                </a:ext>
              </a:extLst>
            </p:cNvPr>
            <p:cNvSpPr/>
            <p:nvPr/>
          </p:nvSpPr>
          <p:spPr>
            <a:xfrm>
              <a:off x="5113124" y="5587853"/>
              <a:ext cx="1296212" cy="39588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Avenir Next Condensed" panose="020B0506020202020204" pitchFamily="34" charset="0"/>
                </a:rPr>
                <a:t>[</a:t>
              </a:r>
              <a:r>
                <a:rPr lang="en-US" sz="2400" dirty="0" err="1">
                  <a:solidFill>
                    <a:schemeClr val="tx1"/>
                  </a:solidFill>
                  <a:latin typeface="Avenir Next Condensed" panose="020B0506020202020204" pitchFamily="34" charset="0"/>
                </a:rPr>
                <a:t>ecx</a:t>
              </a:r>
              <a:r>
                <a:rPr lang="en-US" sz="2400" dirty="0">
                  <a:solidFill>
                    <a:schemeClr val="tx1"/>
                  </a:solidFill>
                  <a:latin typeface="Avenir Next Condensed" panose="020B0506020202020204" pitchFamily="34" charset="0"/>
                </a:rPr>
                <a:t>]</a:t>
              </a:r>
              <a:r>
                <a:rPr lang="en-US" altLang="zh-CN" sz="2400" dirty="0">
                  <a:solidFill>
                    <a:schemeClr val="tx1"/>
                  </a:solidFill>
                  <a:latin typeface="Avenir Next Condensed" panose="020B0506020202020204" pitchFamily="34" charset="0"/>
                </a:rPr>
                <a:t>@</a:t>
              </a:r>
              <a:r>
                <a:rPr lang="en-US" sz="2400" dirty="0">
                  <a:solidFill>
                    <a:schemeClr val="tx1"/>
                  </a:solidFill>
                  <a:latin typeface="Avenir Next Condensed" panose="020B0506020202020204" pitchFamily="34" charset="0"/>
                </a:rPr>
                <a:t>A3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9264C0-A0C7-0A4B-A231-E0D983298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5655" y="5113156"/>
              <a:ext cx="249078" cy="328641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C1A698E-BE9D-654C-A91A-E0C7EC3CD611}"/>
              </a:ext>
            </a:extLst>
          </p:cNvPr>
          <p:cNvSpPr/>
          <p:nvPr/>
        </p:nvSpPr>
        <p:spPr>
          <a:xfrm>
            <a:off x="893620" y="3514252"/>
            <a:ext cx="2553490" cy="2703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1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: mov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ecx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 [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edi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2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: mov [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ecx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],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esi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3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: mov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ecx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 0x77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4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: </a:t>
            </a:r>
            <a:r>
              <a:rPr lang="en-US" altLang="zh-CN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xor</a:t>
            </a:r>
            <a:r>
              <a:rPr lang="zh-CN" alt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  </a:t>
            </a:r>
            <a:r>
              <a:rPr lang="en-US" altLang="zh-CN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ebx</a:t>
            </a:r>
            <a:r>
              <a:rPr lang="en-US" altLang="zh-CN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  <a:r>
              <a:rPr lang="en-US" altLang="zh-CN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ebx</a:t>
            </a:r>
            <a:endParaRPr lang="en-US" altLang="zh-CN" sz="2400" dirty="0">
              <a:solidFill>
                <a:schemeClr val="tx1"/>
              </a:solidFill>
              <a:latin typeface="Avenir Next Condensed" panose="020B0506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A5:</a:t>
            </a:r>
            <a:r>
              <a:rPr lang="zh-CN" alt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add</a:t>
            </a:r>
            <a:r>
              <a:rPr lang="zh-CN" alt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 </a:t>
            </a:r>
            <a:r>
              <a:rPr lang="en-US" altLang="zh-CN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ebx</a:t>
            </a:r>
            <a:r>
              <a:rPr lang="en-US" altLang="zh-CN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1</a:t>
            </a:r>
            <a:endParaRPr lang="en-US" sz="2400" dirty="0">
              <a:solidFill>
                <a:schemeClr val="tx1"/>
              </a:solidFill>
              <a:latin typeface="Avenir Next Condensed" panose="020B0506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07A4E-7F00-DD40-A867-72B6615D8A16}"/>
              </a:ext>
            </a:extLst>
          </p:cNvPr>
          <p:cNvSpPr txBox="1"/>
          <p:nvPr/>
        </p:nvSpPr>
        <p:spPr>
          <a:xfrm>
            <a:off x="6993668" y="3617794"/>
            <a:ext cx="1034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Condensed" panose="020B0506020202020204" pitchFamily="34" charset="0"/>
              </a:rPr>
              <a:t>Alias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BAB175-28A6-EA47-9EC3-FE1B43AB40C0}"/>
              </a:ext>
            </a:extLst>
          </p:cNvPr>
          <p:cNvSpPr txBox="1"/>
          <p:nvPr/>
        </p:nvSpPr>
        <p:spPr>
          <a:xfrm>
            <a:off x="6976144" y="5961458"/>
            <a:ext cx="1034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" panose="020B0506020202020204" pitchFamily="34" charset="0"/>
              </a:rPr>
              <a:t>Non-</a:t>
            </a:r>
            <a:r>
              <a:rPr lang="en-US" altLang="zh-CN" sz="2000" dirty="0">
                <a:latin typeface="Avenir Next Condensed" panose="020B0506020202020204" pitchFamily="34" charset="0"/>
              </a:rPr>
              <a:t>a</a:t>
            </a:r>
            <a:r>
              <a:rPr lang="en-US" sz="2000" dirty="0">
                <a:latin typeface="Avenir Next Condensed" panose="020B0506020202020204" pitchFamily="34" charset="0"/>
              </a:rPr>
              <a:t>lias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4D7DEB1-54D4-FD4D-9569-01BCCD95B41B}"/>
              </a:ext>
            </a:extLst>
          </p:cNvPr>
          <p:cNvSpPr/>
          <p:nvPr/>
        </p:nvSpPr>
        <p:spPr>
          <a:xfrm>
            <a:off x="8503087" y="3431151"/>
            <a:ext cx="1579651" cy="7767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Constraint Set 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89C9F63-CC8C-E441-8776-0595074F3796}"/>
              </a:ext>
            </a:extLst>
          </p:cNvPr>
          <p:cNvSpPr/>
          <p:nvPr/>
        </p:nvSpPr>
        <p:spPr>
          <a:xfrm>
            <a:off x="8503088" y="5773139"/>
            <a:ext cx="1579650" cy="7767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Constraint Set 2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C510261-C159-3748-96DC-41947C13F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005" y="3524357"/>
            <a:ext cx="590336" cy="5903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8C61170-ABA1-CF4C-BFEE-89F5F3EB4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006" y="5847908"/>
            <a:ext cx="590335" cy="559668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FD536E-F10D-6E4E-AE4D-F97560178B72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7858125" y="3819525"/>
            <a:ext cx="64496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7367AB0-C774-8B4B-A9CA-BBDE81E275C6}"/>
              </a:ext>
            </a:extLst>
          </p:cNvPr>
          <p:cNvCxnSpPr>
            <a:cxnSpLocks/>
            <a:stCxn id="17" idx="3"/>
            <a:endCxn id="25" idx="2"/>
          </p:cNvCxnSpPr>
          <p:nvPr/>
        </p:nvCxnSpPr>
        <p:spPr>
          <a:xfrm>
            <a:off x="8011043" y="6161513"/>
            <a:ext cx="49204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F0ADD05-257C-1242-A070-9806F783F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8697" y="5760075"/>
            <a:ext cx="1098273" cy="1098273"/>
          </a:xfrm>
          <a:prstGeom prst="rect">
            <a:avLst/>
          </a:prstGeom>
        </p:spPr>
      </p:pic>
      <p:sp>
        <p:nvSpPr>
          <p:cNvPr id="22" name="Up Arrow 21">
            <a:extLst>
              <a:ext uri="{FF2B5EF4-FFF2-40B4-BE49-F238E27FC236}">
                <a16:creationId xmlns:a16="http://schemas.microsoft.com/office/drawing/2014/main" id="{383553A6-54A3-9345-B349-A0435C150842}"/>
              </a:ext>
            </a:extLst>
          </p:cNvPr>
          <p:cNvSpPr/>
          <p:nvPr/>
        </p:nvSpPr>
        <p:spPr>
          <a:xfrm>
            <a:off x="4036233" y="3709170"/>
            <a:ext cx="220653" cy="1884370"/>
          </a:xfrm>
          <a:prstGeom prst="upArrow">
            <a:avLst>
              <a:gd name="adj1" fmla="val 50000"/>
              <a:gd name="adj2" fmla="val 1525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9369B9-C4E7-0649-B722-1D93809E2FED}"/>
              </a:ext>
            </a:extLst>
          </p:cNvPr>
          <p:cNvSpPr txBox="1"/>
          <p:nvPr/>
        </p:nvSpPr>
        <p:spPr>
          <a:xfrm>
            <a:off x="2504264" y="6425832"/>
            <a:ext cx="126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Core Dump</a:t>
            </a:r>
          </a:p>
        </p:txBody>
      </p:sp>
    </p:spTree>
    <p:extLst>
      <p:ext uri="{BB962C8B-B14F-4D97-AF65-F5344CB8AC3E}">
        <p14:creationId xmlns:p14="http://schemas.microsoft.com/office/powerpoint/2010/main" val="396984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3CD1-0FBA-CA4A-AE58-79CB67C3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332"/>
            <a:ext cx="10515600" cy="119035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Fundamental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Limitations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7C9907-0EC2-294C-8A38-542A3620CA4D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2DA7D-D2BF-514C-B77D-B28B9ACD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C440034-955F-AB48-87F8-8993C972A0BD}"/>
              </a:ext>
            </a:extLst>
          </p:cNvPr>
          <p:cNvSpPr/>
          <p:nvPr/>
        </p:nvSpPr>
        <p:spPr>
          <a:xfrm>
            <a:off x="838199" y="2267258"/>
            <a:ext cx="3190462" cy="6918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0">
            <a:solidFill>
              <a:srgbClr val="FF74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Efficiency</a:t>
            </a:r>
            <a:endParaRPr lang="en-US" sz="3600" dirty="0">
              <a:solidFill>
                <a:schemeClr val="tx1"/>
              </a:solidFill>
              <a:latin typeface="Avenir Next Condensed" panose="020B0506020202020204" pitchFamily="34" charset="0"/>
              <a:cs typeface="Calibri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7657422-6CBF-0A40-ADBD-55B943B216E3}"/>
              </a:ext>
            </a:extLst>
          </p:cNvPr>
          <p:cNvSpPr/>
          <p:nvPr/>
        </p:nvSpPr>
        <p:spPr>
          <a:xfrm>
            <a:off x="838199" y="4578836"/>
            <a:ext cx="3190462" cy="6918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0">
            <a:solidFill>
              <a:srgbClr val="FF74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Incomplete Trace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74E141-4E4E-6E40-B998-D9BFC79870B8}"/>
              </a:ext>
            </a:extLst>
          </p:cNvPr>
          <p:cNvSpPr txBox="1"/>
          <p:nvPr/>
        </p:nvSpPr>
        <p:spPr>
          <a:xfrm>
            <a:off x="4412974" y="4570839"/>
            <a:ext cx="6659839" cy="830997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Condensed" panose="020B0506020202020204" pitchFamily="34" charset="0"/>
              </a:rPr>
              <a:t>Existing works </a:t>
            </a:r>
            <a:r>
              <a:rPr lang="en-US" altLang="zh-CN" sz="2400" dirty="0">
                <a:latin typeface="Avenir Next Condensed" panose="020B0506020202020204" pitchFamily="34" charset="0"/>
              </a:rPr>
              <a:t>cannot</a:t>
            </a:r>
            <a:r>
              <a:rPr lang="en-US" sz="2400" dirty="0"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latin typeface="Avenir Next Condensed" panose="020B0506020202020204" pitchFamily="34" charset="0"/>
              </a:rPr>
              <a:t>deal</a:t>
            </a:r>
            <a:r>
              <a:rPr lang="zh-CN" altLang="en-US" sz="2400" dirty="0"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latin typeface="Avenir Next Condensed" panose="020B0506020202020204" pitchFamily="34" charset="0"/>
              </a:rPr>
              <a:t>with</a:t>
            </a:r>
            <a:r>
              <a:rPr lang="zh-CN" altLang="en-US" sz="2400" dirty="0"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latin typeface="Avenir Next Condensed" panose="020B0506020202020204" pitchFamily="34" charset="0"/>
              </a:rPr>
              <a:t>incomplete</a:t>
            </a:r>
            <a:r>
              <a:rPr lang="zh-CN" altLang="en-US" sz="2400" dirty="0">
                <a:latin typeface="Avenir Next Condensed" panose="020B0506020202020204" pitchFamily="34" charset="0"/>
              </a:rPr>
              <a:t> </a:t>
            </a:r>
            <a:r>
              <a:rPr lang="en-US" altLang="zh-CN" sz="2400" dirty="0">
                <a:latin typeface="Avenir Next Condensed" panose="020B0506020202020204" pitchFamily="34" charset="0"/>
              </a:rPr>
              <a:t>traces</a:t>
            </a:r>
            <a:r>
              <a:rPr lang="zh-CN" altLang="en-US" sz="2400" dirty="0">
                <a:latin typeface="Avenir Next Condensed" panose="020B0506020202020204" pitchFamily="34" charset="0"/>
              </a:rPr>
              <a:t> </a:t>
            </a:r>
            <a:r>
              <a:rPr lang="en-US" sz="2400" dirty="0">
                <a:latin typeface="Avenir Next Condensed" panose="020B0506020202020204" pitchFamily="34" charset="0"/>
              </a:rPr>
              <a:t>(e.g., due to the limitation on the size of the trace)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38D8DE-10A7-3041-BFDD-A441DF2A9CA1}"/>
              </a:ext>
            </a:extLst>
          </p:cNvPr>
          <p:cNvSpPr txBox="1"/>
          <p:nvPr/>
        </p:nvSpPr>
        <p:spPr>
          <a:xfrm>
            <a:off x="4412974" y="2267258"/>
            <a:ext cx="6659838" cy="830997"/>
          </a:xfrm>
          <a:prstGeom prst="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venir Next Condensed" panose="020B0506020202020204" pitchFamily="34" charset="0"/>
              </a:rPr>
              <a:t>T</a:t>
            </a:r>
            <a:r>
              <a:rPr lang="en-US" sz="2400" dirty="0">
                <a:latin typeface="Avenir Next Condensed" panose="020B0506020202020204" pitchFamily="34" charset="0"/>
              </a:rPr>
              <a:t>hese conflict-based schemes are very expensive, which is the main performance bottleneck</a:t>
            </a:r>
          </a:p>
        </p:txBody>
      </p:sp>
    </p:spTree>
    <p:extLst>
      <p:ext uri="{BB962C8B-B14F-4D97-AF65-F5344CB8AC3E}">
        <p14:creationId xmlns:p14="http://schemas.microsoft.com/office/powerpoint/2010/main" val="3654358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83CD1-0FBA-CA4A-AE58-79CB67C39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332"/>
            <a:ext cx="10515600" cy="119035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A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C</a:t>
            </a:r>
            <a:r>
              <a:rPr lang="en-US" dirty="0">
                <a:latin typeface="Avenir Next Condensed" panose="020B0506020202020204" pitchFamily="34" charset="0"/>
              </a:rPr>
              <a:t>oncrete Example about The Limitation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7C9907-0EC2-294C-8A38-542A3620CA4D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2DA7D-D2BF-514C-B77D-B28B9ACD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B355F20-E269-DD44-8B61-1AD93089AD83}"/>
              </a:ext>
            </a:extLst>
          </p:cNvPr>
          <p:cNvSpPr/>
          <p:nvPr/>
        </p:nvSpPr>
        <p:spPr>
          <a:xfrm>
            <a:off x="4672014" y="5715000"/>
            <a:ext cx="3527606" cy="6413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[esp+0x8]@L</a:t>
            </a:r>
            <a:r>
              <a:rPr lang="en-US" altLang="zh-CN" sz="24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11</a:t>
            </a:r>
            <a:r>
              <a:rPr lang="en-US" sz="24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 vs [</a:t>
            </a:r>
            <a:r>
              <a:rPr lang="en-US" sz="2400" dirty="0" err="1">
                <a:solidFill>
                  <a:srgbClr val="FF5D62"/>
                </a:solidFill>
                <a:latin typeface="Avenir Next Condensed Medium" panose="020B0506020202020204" pitchFamily="34" charset="0"/>
              </a:rPr>
              <a:t>eax</a:t>
            </a:r>
            <a:r>
              <a:rPr lang="en-US" sz="24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]@L12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C50DDF-0EB4-2946-B0A9-E939E9751AE3}"/>
              </a:ext>
            </a:extLst>
          </p:cNvPr>
          <p:cNvSpPr/>
          <p:nvPr/>
        </p:nvSpPr>
        <p:spPr>
          <a:xfrm>
            <a:off x="8901114" y="5715000"/>
            <a:ext cx="3288010" cy="641350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[esp+0x8]@L7 vs [</a:t>
            </a:r>
            <a:r>
              <a:rPr lang="en-US" sz="2400" dirty="0" err="1">
                <a:solidFill>
                  <a:srgbClr val="FF5D62"/>
                </a:solidFill>
                <a:latin typeface="Avenir Next Condensed Medium" panose="020B0506020202020204" pitchFamily="34" charset="0"/>
              </a:rPr>
              <a:t>eax</a:t>
            </a:r>
            <a:r>
              <a:rPr lang="en-US" sz="2400" dirty="0">
                <a:solidFill>
                  <a:srgbClr val="FF5D62"/>
                </a:solidFill>
                <a:latin typeface="Avenir Next Condensed Medium" panose="020B0506020202020204" pitchFamily="34" charset="0"/>
              </a:rPr>
              <a:t>]@L9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BF19AA-9681-9F44-9FC8-D517FC8E0F10}"/>
              </a:ext>
            </a:extLst>
          </p:cNvPr>
          <p:cNvSpPr/>
          <p:nvPr/>
        </p:nvSpPr>
        <p:spPr>
          <a:xfrm>
            <a:off x="4140526" y="5756701"/>
            <a:ext cx="508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5D62"/>
                </a:solidFill>
                <a:latin typeface="Verdana" panose="020B0604030504040204" pitchFamily="34" charset="0"/>
              </a:rPr>
              <a:t>√</a:t>
            </a:r>
            <a:endParaRPr lang="en-US" sz="3200" dirty="0">
              <a:solidFill>
                <a:srgbClr val="FF5D6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E3934-439B-2448-8965-1ABD23DBF29A}"/>
              </a:ext>
            </a:extLst>
          </p:cNvPr>
          <p:cNvSpPr/>
          <p:nvPr/>
        </p:nvSpPr>
        <p:spPr>
          <a:xfrm>
            <a:off x="8495209" y="5746602"/>
            <a:ext cx="5212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Verdana" panose="020B0604030504040204" pitchFamily="34" charset="0"/>
              </a:rPr>
              <a:t>×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3DADE9-439E-7B40-B098-138D40552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108"/>
            <a:ext cx="12192000" cy="374578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3C0080-510F-BD46-87E7-AC1779B1F47B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435817" y="3672590"/>
            <a:ext cx="2348419" cy="2042410"/>
          </a:xfrm>
          <a:prstGeom prst="straightConnector1">
            <a:avLst/>
          </a:prstGeom>
          <a:ln w="44450">
            <a:solidFill>
              <a:srgbClr val="FF5D62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5C8173-63D5-D040-A30E-5790522191E4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10545119" y="3312826"/>
            <a:ext cx="592573" cy="2402174"/>
          </a:xfrm>
          <a:prstGeom prst="straightConnector1">
            <a:avLst/>
          </a:prstGeom>
          <a:ln w="44450">
            <a:solidFill>
              <a:srgbClr val="FF5D62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34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6BC7D-C76A-B041-B96A-A7162E87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332"/>
            <a:ext cx="10515600" cy="1190356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Our Solution – RENN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768C-4512-1E48-A368-951E3B74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6241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Motivate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by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the power of deep learning (DL) in binary analysis applications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dirty="0">
                <a:latin typeface="Avenir Next Condensed" panose="020B0506020202020204" pitchFamily="34" charset="0"/>
              </a:rPr>
              <a:t>Propose a novel sequence to sequence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Recurrent </a:t>
            </a:r>
            <a:r>
              <a:rPr lang="en-US" altLang="zh-CN" dirty="0">
                <a:latin typeface="Avenir Next Condensed" panose="020B0506020202020204" pitchFamily="34" charset="0"/>
              </a:rPr>
              <a:t>N</a:t>
            </a:r>
            <a:r>
              <a:rPr lang="en-US" dirty="0">
                <a:latin typeface="Avenir Next Condensed" panose="020B0506020202020204" pitchFamily="34" charset="0"/>
              </a:rPr>
              <a:t>eural </a:t>
            </a:r>
            <a:r>
              <a:rPr lang="en-US" altLang="zh-CN" dirty="0">
                <a:latin typeface="Avenir Next Condensed" panose="020B0506020202020204" pitchFamily="34" charset="0"/>
              </a:rPr>
              <a:t>N</a:t>
            </a:r>
            <a:r>
              <a:rPr lang="en-US" dirty="0">
                <a:latin typeface="Avenir Next Condensed" panose="020B0506020202020204" pitchFamily="34" charset="0"/>
              </a:rPr>
              <a:t>etwork (seq2seq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RNN)</a:t>
            </a:r>
            <a:r>
              <a:rPr lang="en-US" dirty="0">
                <a:latin typeface="Avenir Next Condensed" panose="020B0506020202020204" pitchFamily="34" charset="0"/>
              </a:rPr>
              <a:t> to predict coarse-grained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memory</a:t>
            </a:r>
            <a:r>
              <a:rPr lang="en-US" dirty="0">
                <a:latin typeface="Avenir Next Condensed" panose="020B0506020202020204" pitchFamily="34" charset="0"/>
              </a:rPr>
              <a:t> regions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access</a:t>
            </a:r>
            <a:r>
              <a:rPr lang="en-US" altLang="zh-CN" dirty="0">
                <a:latin typeface="Avenir Next Condensed" panose="020B0506020202020204" pitchFamily="34" charset="0"/>
              </a:rPr>
              <a:t>ed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by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instructions</a:t>
            </a:r>
            <a:endParaRPr lang="en-US" dirty="0">
              <a:latin typeface="Avenir Next Condensed" panose="020B0506020202020204" pitchFamily="34" charset="0"/>
            </a:endParaRPr>
          </a:p>
          <a:p>
            <a:pPr lvl="1"/>
            <a:r>
              <a:rPr lang="en-US" altLang="zh-CN" dirty="0">
                <a:latin typeface="Avenir Next Condensed" panose="020B0506020202020204" pitchFamily="34" charset="0"/>
              </a:rPr>
              <a:t>Predict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memory regions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that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the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corresponding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instruction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may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access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D3E22-B02E-7148-87B5-FC458EC5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0B6812-E940-A84D-9EC3-8EEB1713E482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keyboard&#10;&#10;Description automatically generated">
            <a:extLst>
              <a:ext uri="{FF2B5EF4-FFF2-40B4-BE49-F238E27FC236}">
                <a16:creationId xmlns:a16="http://schemas.microsoft.com/office/drawing/2014/main" id="{9A31F708-5D70-EE45-9D5D-6DCD6A22C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047" y="3871916"/>
            <a:ext cx="6496320" cy="258445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EE5B78-5C46-EB4A-83AF-FE734F1ED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54" y="3729040"/>
            <a:ext cx="2216879" cy="271303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E37A52-8135-BD42-8229-B9AD1412E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80" y="3657603"/>
            <a:ext cx="2293096" cy="27844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E1F4B1-3470-0242-82AC-5D302EA87E63}"/>
              </a:ext>
            </a:extLst>
          </p:cNvPr>
          <p:cNvCxnSpPr>
            <a:cxnSpLocks/>
          </p:cNvCxnSpPr>
          <p:nvPr/>
        </p:nvCxnSpPr>
        <p:spPr>
          <a:xfrm>
            <a:off x="1814513" y="5357820"/>
            <a:ext cx="1027669" cy="0"/>
          </a:xfrm>
          <a:prstGeom prst="straightConnector1">
            <a:avLst/>
          </a:prstGeom>
          <a:ln w="25400">
            <a:solidFill>
              <a:srgbClr val="FF5D6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7F17FE-E3FA-3944-B43C-E2C3A103DB60}"/>
              </a:ext>
            </a:extLst>
          </p:cNvPr>
          <p:cNvCxnSpPr>
            <a:cxnSpLocks/>
          </p:cNvCxnSpPr>
          <p:nvPr/>
        </p:nvCxnSpPr>
        <p:spPr>
          <a:xfrm>
            <a:off x="7667625" y="5367353"/>
            <a:ext cx="1692355" cy="0"/>
          </a:xfrm>
          <a:prstGeom prst="straightConnector1">
            <a:avLst/>
          </a:prstGeom>
          <a:ln w="25400">
            <a:solidFill>
              <a:srgbClr val="FF5D6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E567981-75D0-AD4D-83C9-FC042D8FC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144" y="4852196"/>
            <a:ext cx="466725" cy="466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30ED69-C89F-7447-ABF0-11BBA6C31C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5770" y="4844259"/>
            <a:ext cx="482597" cy="48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56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6BC7D-C76A-B041-B96A-A7162E87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332"/>
            <a:ext cx="10515600" cy="1190356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Our Solution – RENN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(cont.)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768C-4512-1E48-A368-951E3B74F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5153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Propose a novel sequence to sequence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Recurrent </a:t>
            </a:r>
            <a:r>
              <a:rPr lang="en-US" altLang="zh-CN" dirty="0">
                <a:latin typeface="Avenir Next Condensed" panose="020B0506020202020204" pitchFamily="34" charset="0"/>
              </a:rPr>
              <a:t>N</a:t>
            </a:r>
            <a:r>
              <a:rPr lang="en-US" dirty="0">
                <a:latin typeface="Avenir Next Condensed" panose="020B0506020202020204" pitchFamily="34" charset="0"/>
              </a:rPr>
              <a:t>eural </a:t>
            </a:r>
            <a:r>
              <a:rPr lang="en-US" altLang="zh-CN" dirty="0">
                <a:latin typeface="Avenir Next Condensed" panose="020B0506020202020204" pitchFamily="34" charset="0"/>
              </a:rPr>
              <a:t>N</a:t>
            </a:r>
            <a:r>
              <a:rPr lang="en-US" dirty="0">
                <a:latin typeface="Avenir Next Condensed" panose="020B0506020202020204" pitchFamily="34" charset="0"/>
              </a:rPr>
              <a:t>etwork (seq2seq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RNN)</a:t>
            </a:r>
            <a:r>
              <a:rPr lang="en-US" dirty="0">
                <a:latin typeface="Avenir Next Condensed" panose="020B0506020202020204" pitchFamily="34" charset="0"/>
              </a:rPr>
              <a:t> to predict coarse-grained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memory</a:t>
            </a:r>
            <a:r>
              <a:rPr lang="en-US" dirty="0">
                <a:latin typeface="Avenir Next Condensed" panose="020B0506020202020204" pitchFamily="34" charset="0"/>
              </a:rPr>
              <a:t> regions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access</a:t>
            </a:r>
            <a:r>
              <a:rPr lang="en-US" altLang="zh-CN" dirty="0">
                <a:latin typeface="Avenir Next Condensed" panose="020B0506020202020204" pitchFamily="34" charset="0"/>
              </a:rPr>
              <a:t>ed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by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instructions</a:t>
            </a:r>
            <a:endParaRPr lang="en-US" dirty="0">
              <a:latin typeface="Avenir Next Condensed" panose="020B0506020202020204" pitchFamily="34" charset="0"/>
            </a:endParaRPr>
          </a:p>
          <a:p>
            <a:pPr lvl="1"/>
            <a:r>
              <a:rPr lang="en-US" altLang="zh-CN" dirty="0">
                <a:latin typeface="Avenir Next Condensed" panose="020B0506020202020204" pitchFamily="34" charset="0"/>
              </a:rPr>
              <a:t>I</a:t>
            </a:r>
            <a:r>
              <a:rPr lang="en-US" dirty="0">
                <a:latin typeface="Avenir Next Condensed" panose="020B0506020202020204" pitchFamily="34" charset="0"/>
              </a:rPr>
              <a:t>f two instructions access </a:t>
            </a:r>
            <a:r>
              <a:rPr lang="en-US" altLang="zh-CN" dirty="0">
                <a:latin typeface="Avenir Next Condensed" panose="020B0506020202020204" pitchFamily="34" charset="0"/>
              </a:rPr>
              <a:t>different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regions,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we identify they are non-alia</a:t>
            </a:r>
            <a:r>
              <a:rPr lang="en-US" altLang="zh-CN" dirty="0">
                <a:latin typeface="Avenir Next Condensed" panose="020B0506020202020204" pitchFamily="34" charset="0"/>
              </a:rPr>
              <a:t>sed.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And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this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no-alias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relationship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could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help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recover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more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program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state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D3E22-B02E-7148-87B5-FC458EC56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0B6812-E940-A84D-9EC3-8EEB1713E482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E37A52-8135-BD42-8229-B9AD1412E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5" y="3562464"/>
            <a:ext cx="2347913" cy="2851038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B40E7D86-3236-CE4C-9F5E-3B9CF72F1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48" y="3642219"/>
            <a:ext cx="8137890" cy="275699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CEE87E-6517-7D46-A382-71B9A682750B}"/>
              </a:ext>
            </a:extLst>
          </p:cNvPr>
          <p:cNvCxnSpPr>
            <a:cxnSpLocks/>
          </p:cNvCxnSpPr>
          <p:nvPr/>
        </p:nvCxnSpPr>
        <p:spPr>
          <a:xfrm flipV="1">
            <a:off x="2386013" y="5257800"/>
            <a:ext cx="1571625" cy="1"/>
          </a:xfrm>
          <a:prstGeom prst="straightConnector1">
            <a:avLst/>
          </a:prstGeom>
          <a:ln w="25400">
            <a:solidFill>
              <a:srgbClr val="FF5D6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835F251-311A-0A46-956D-E66B384FD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2428" y="4767204"/>
            <a:ext cx="434485" cy="43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9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23080</TotalTime>
  <Words>2426</Words>
  <Application>Microsoft Macintosh PowerPoint</Application>
  <PresentationFormat>Widescreen</PresentationFormat>
  <Paragraphs>174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Avenir Next Condensed</vt:lpstr>
      <vt:lpstr>Avenir Next Condensed Medium</vt:lpstr>
      <vt:lpstr>Calibri</vt:lpstr>
      <vt:lpstr>Calibri Light</vt:lpstr>
      <vt:lpstr>Verdana</vt:lpstr>
      <vt:lpstr>Wingdings</vt:lpstr>
      <vt:lpstr>Office 主题</vt:lpstr>
      <vt:lpstr>RENN: Efficient Reverse Execution with Neural-network-assisted Alias Analysis </vt:lpstr>
      <vt:lpstr>Software inevitably contains defects</vt:lpstr>
      <vt:lpstr>Existing works </vt:lpstr>
      <vt:lpstr>Existing works </vt:lpstr>
      <vt:lpstr>Alias Analysis in Hardware-assisted Reverse Execution</vt:lpstr>
      <vt:lpstr>Fundamental Limitations</vt:lpstr>
      <vt:lpstr>A Concrete Example about The Limitation</vt:lpstr>
      <vt:lpstr>Our Solution – RENN</vt:lpstr>
      <vt:lpstr>Our Solution – RENN (cont.)</vt:lpstr>
      <vt:lpstr>Model Architecture</vt:lpstr>
      <vt:lpstr>Evaluation</vt:lpstr>
      <vt:lpstr>Experiment Design</vt:lpstr>
      <vt:lpstr>Experiment Results</vt:lpstr>
      <vt:lpstr>Experiment Results (cont.)</vt:lpstr>
      <vt:lpstr>Experiment Results (cont.)</vt:lpstr>
      <vt:lpstr>Conclusion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Mu, Dongliang</cp:lastModifiedBy>
  <cp:revision>1095</cp:revision>
  <cp:lastPrinted>2018-08-01T23:28:07Z</cp:lastPrinted>
  <dcterms:modified xsi:type="dcterms:W3CDTF">2019-11-08T01:56:12Z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1033-10.1.0.6634</vt:lpwstr>
  </property>
</Properties>
</file>